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76" r:id="rId9"/>
    <p:sldId id="278" r:id="rId10"/>
    <p:sldId id="279" r:id="rId11"/>
    <p:sldId id="280" r:id="rId12"/>
    <p:sldId id="262" r:id="rId13"/>
    <p:sldId id="263" r:id="rId14"/>
    <p:sldId id="282" r:id="rId15"/>
    <p:sldId id="283" r:id="rId16"/>
    <p:sldId id="264" r:id="rId17"/>
    <p:sldId id="265" r:id="rId18"/>
    <p:sldId id="266" r:id="rId19"/>
    <p:sldId id="267" r:id="rId20"/>
    <p:sldId id="269" r:id="rId21"/>
    <p:sldId id="270" r:id="rId22"/>
    <p:sldId id="271" r:id="rId23"/>
    <p:sldId id="272" r:id="rId24"/>
    <p:sldId id="268" r:id="rId25"/>
    <p:sldId id="273" r:id="rId26"/>
    <p:sldId id="274" r:id="rId27"/>
    <p:sldId id="275" r:id="rId28"/>
    <p:sldId id="284" r:id="rId29"/>
    <p:sldId id="285" r:id="rId30"/>
    <p:sldId id="27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3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201x</c:v>
                </c:pt>
                <c:pt idx="1">
                  <c:v>201x</c:v>
                </c:pt>
                <c:pt idx="2">
                  <c:v>201x</c:v>
                </c:pt>
                <c:pt idx="3">
                  <c:v>201x</c:v>
                </c:pt>
                <c:pt idx="4">
                  <c:v>201x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28</c:v>
                </c:pt>
                <c:pt idx="2">
                  <c:v>34</c:v>
                </c:pt>
                <c:pt idx="3">
                  <c:v>45</c:v>
                </c:pt>
                <c:pt idx="4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64-457E-A853-6708482461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201x</c:v>
                </c:pt>
                <c:pt idx="1">
                  <c:v>201x</c:v>
                </c:pt>
                <c:pt idx="2">
                  <c:v>201x</c:v>
                </c:pt>
                <c:pt idx="3">
                  <c:v>201x</c:v>
                </c:pt>
                <c:pt idx="4">
                  <c:v>201x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</c:v>
                </c:pt>
                <c:pt idx="1">
                  <c:v>21</c:v>
                </c:pt>
                <c:pt idx="2">
                  <c:v>28</c:v>
                </c:pt>
                <c:pt idx="3">
                  <c:v>32</c:v>
                </c:pt>
                <c:pt idx="4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64-457E-A853-67084824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8042767"/>
        <c:axId val="349448495"/>
      </c:areaChart>
      <c:catAx>
        <c:axId val="42804276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MADE GoodTime Grotesk" panose="02000503000000020004" pitchFamily="50" charset="0"/>
                <a:ea typeface="+mn-ea"/>
                <a:cs typeface="+mn-cs"/>
              </a:defRPr>
            </a:pPr>
            <a:endParaRPr lang="en-US"/>
          </a:p>
        </c:txPr>
        <c:crossAx val="349448495"/>
        <c:crosses val="autoZero"/>
        <c:auto val="1"/>
        <c:lblAlgn val="ctr"/>
        <c:lblOffset val="100"/>
        <c:noMultiLvlLbl val="0"/>
      </c:catAx>
      <c:valAx>
        <c:axId val="3494484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8042767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27-4647-9D82-C26C13CAEA0E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E27-4647-9D82-C26C13CAEA0E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E27-4647-9D82-C26C13CAEA0E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E27-4647-9D82-C26C13CAEA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MADE GoodTime Grotesk" panose="0200050300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E27-4647-9D82-C26C13CAE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rgbClr val="FD910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6400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640-472E-9C5F-11BA70912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680671"/>
        <c:axId val="400865663"/>
      </c:scatterChart>
      <c:valAx>
        <c:axId val="4126806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865663"/>
        <c:crosses val="autoZero"/>
        <c:crossBetween val="midCat"/>
      </c:valAx>
      <c:valAx>
        <c:axId val="400865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680671"/>
        <c:crosses val="autoZero"/>
        <c:crossBetween val="midCat"/>
      </c:valAx>
      <c:spPr>
        <a:noFill/>
        <a:ln>
          <a:solidFill>
            <a:schemeClr val="tx1">
              <a:lumMod val="75000"/>
              <a:lumOff val="2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63-4C5D-8CE9-756C9BDC1EEB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63-4C5D-8CE9-756C9BDC1EEB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63-4C5D-8CE9-756C9BDC1EEB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63-4C5D-8CE9-756C9BDC1E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bg1"/>
                    </a:solidFill>
                    <a:latin typeface="MADE GoodTime Grotesk" panose="0200050300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63-4C5D-8CE9-756C9BDC1E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-90"/>
        <c:axId val="358761295"/>
        <c:axId val="351358287"/>
      </c:barChart>
      <c:catAx>
        <c:axId val="3587612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51358287"/>
        <c:crosses val="autoZero"/>
        <c:auto val="1"/>
        <c:lblAlgn val="ctr"/>
        <c:lblOffset val="100"/>
        <c:noMultiLvlLbl val="0"/>
      </c:catAx>
      <c:valAx>
        <c:axId val="3513582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8761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40716097104797"/>
          <c:y val="7.2263613679135724E-2"/>
          <c:w val="0.57031508555994759"/>
          <c:h val="0.85547277264172861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4B-4FB9-A9FF-98D3EDAF49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4B-4FB9-A9FF-98D3EDAF4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6882608"/>
        <c:axId val="300763808"/>
      </c:radarChart>
      <c:catAx>
        <c:axId val="177688260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GeosansLight" panose="02000603020000020003" pitchFamily="2" charset="0"/>
                <a:ea typeface="+mn-ea"/>
                <a:cs typeface="+mn-cs"/>
              </a:defRPr>
            </a:pPr>
            <a:endParaRPr lang="en-US"/>
          </a:p>
        </c:txPr>
        <c:crossAx val="300763808"/>
        <c:crosses val="autoZero"/>
        <c:auto val="1"/>
        <c:lblAlgn val="ctr"/>
        <c:lblOffset val="100"/>
        <c:noMultiLvlLbl val="0"/>
      </c:catAx>
      <c:valAx>
        <c:axId val="3007638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6882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41A715C-6A58-44ED-8900-A660CAA93E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4260DDB-D4FA-4656-89B1-155E391645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1"/>
          </a:xfrm>
          <a:custGeom>
            <a:avLst/>
            <a:gdLst>
              <a:gd name="connsiteX0" fmla="*/ 0 w 6096000"/>
              <a:gd name="connsiteY0" fmla="*/ 0 h 6858001"/>
              <a:gd name="connsiteX1" fmla="*/ 6096000 w 6096000"/>
              <a:gd name="connsiteY1" fmla="*/ 0 h 6858001"/>
              <a:gd name="connsiteX2" fmla="*/ 6096000 w 6096000"/>
              <a:gd name="connsiteY2" fmla="*/ 6858001 h 6858001"/>
              <a:gd name="connsiteX3" fmla="*/ 0 w 6096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1">
                <a:moveTo>
                  <a:pt x="0" y="0"/>
                </a:moveTo>
                <a:lnTo>
                  <a:pt x="6096000" y="0"/>
                </a:lnTo>
                <a:lnTo>
                  <a:pt x="6096000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2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A1291B8-249F-495F-8DF5-09DDBD4593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234" y="1942865"/>
            <a:ext cx="3554458" cy="1955478"/>
          </a:xfrm>
          <a:custGeom>
            <a:avLst/>
            <a:gdLst>
              <a:gd name="connsiteX0" fmla="*/ 0 w 3554458"/>
              <a:gd name="connsiteY0" fmla="*/ 0 h 1955478"/>
              <a:gd name="connsiteX1" fmla="*/ 3554458 w 3554458"/>
              <a:gd name="connsiteY1" fmla="*/ 0 h 1955478"/>
              <a:gd name="connsiteX2" fmla="*/ 3554458 w 3554458"/>
              <a:gd name="connsiteY2" fmla="*/ 1955478 h 1955478"/>
              <a:gd name="connsiteX3" fmla="*/ 0 w 3554458"/>
              <a:gd name="connsiteY3" fmla="*/ 1955478 h 195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4458" h="1955478">
                <a:moveTo>
                  <a:pt x="0" y="0"/>
                </a:moveTo>
                <a:lnTo>
                  <a:pt x="3554458" y="0"/>
                </a:lnTo>
                <a:lnTo>
                  <a:pt x="3554458" y="1955478"/>
                </a:lnTo>
                <a:lnTo>
                  <a:pt x="0" y="195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4887A4-DC71-47AE-84D9-E10F14C985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771" y="1942865"/>
            <a:ext cx="3554458" cy="1955478"/>
          </a:xfrm>
          <a:custGeom>
            <a:avLst/>
            <a:gdLst>
              <a:gd name="connsiteX0" fmla="*/ 0 w 3554458"/>
              <a:gd name="connsiteY0" fmla="*/ 0 h 1955478"/>
              <a:gd name="connsiteX1" fmla="*/ 3554458 w 3554458"/>
              <a:gd name="connsiteY1" fmla="*/ 0 h 1955478"/>
              <a:gd name="connsiteX2" fmla="*/ 3554458 w 3554458"/>
              <a:gd name="connsiteY2" fmla="*/ 1955478 h 1955478"/>
              <a:gd name="connsiteX3" fmla="*/ 0 w 3554458"/>
              <a:gd name="connsiteY3" fmla="*/ 1955478 h 195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4458" h="1955478">
                <a:moveTo>
                  <a:pt x="0" y="0"/>
                </a:moveTo>
                <a:lnTo>
                  <a:pt x="3554458" y="0"/>
                </a:lnTo>
                <a:lnTo>
                  <a:pt x="3554458" y="1955478"/>
                </a:lnTo>
                <a:lnTo>
                  <a:pt x="0" y="195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E8EF3A5-B9B0-42A6-B5F6-DD286FFDDD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34310" y="1942865"/>
            <a:ext cx="3554458" cy="1955478"/>
          </a:xfrm>
          <a:custGeom>
            <a:avLst/>
            <a:gdLst>
              <a:gd name="connsiteX0" fmla="*/ 0 w 3554458"/>
              <a:gd name="connsiteY0" fmla="*/ 0 h 1955478"/>
              <a:gd name="connsiteX1" fmla="*/ 3554458 w 3554458"/>
              <a:gd name="connsiteY1" fmla="*/ 0 h 1955478"/>
              <a:gd name="connsiteX2" fmla="*/ 3554458 w 3554458"/>
              <a:gd name="connsiteY2" fmla="*/ 1955478 h 1955478"/>
              <a:gd name="connsiteX3" fmla="*/ 0 w 3554458"/>
              <a:gd name="connsiteY3" fmla="*/ 1955478 h 195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4458" h="1955478">
                <a:moveTo>
                  <a:pt x="0" y="0"/>
                </a:moveTo>
                <a:lnTo>
                  <a:pt x="3554458" y="0"/>
                </a:lnTo>
                <a:lnTo>
                  <a:pt x="3554458" y="1955478"/>
                </a:lnTo>
                <a:lnTo>
                  <a:pt x="0" y="195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9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AC546C-C590-4972-89F6-B6D6060ABF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874" y="2172854"/>
            <a:ext cx="3348048" cy="2512292"/>
          </a:xfrm>
          <a:custGeom>
            <a:avLst/>
            <a:gdLst>
              <a:gd name="connsiteX0" fmla="*/ 0 w 3348048"/>
              <a:gd name="connsiteY0" fmla="*/ 0 h 2512292"/>
              <a:gd name="connsiteX1" fmla="*/ 3348048 w 3348048"/>
              <a:gd name="connsiteY1" fmla="*/ 0 h 2512292"/>
              <a:gd name="connsiteX2" fmla="*/ 3348048 w 3348048"/>
              <a:gd name="connsiteY2" fmla="*/ 2512292 h 2512292"/>
              <a:gd name="connsiteX3" fmla="*/ 0 w 3348048"/>
              <a:gd name="connsiteY3" fmla="*/ 2512292 h 251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048" h="2512292">
                <a:moveTo>
                  <a:pt x="0" y="0"/>
                </a:moveTo>
                <a:lnTo>
                  <a:pt x="3348048" y="0"/>
                </a:lnTo>
                <a:lnTo>
                  <a:pt x="3348048" y="2512292"/>
                </a:lnTo>
                <a:lnTo>
                  <a:pt x="0" y="2512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AF739D-8D49-43F0-A48C-C94DA6F15E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1976" y="3307531"/>
            <a:ext cx="3348048" cy="2512292"/>
          </a:xfrm>
          <a:custGeom>
            <a:avLst/>
            <a:gdLst>
              <a:gd name="connsiteX0" fmla="*/ 0 w 3348048"/>
              <a:gd name="connsiteY0" fmla="*/ 0 h 2512292"/>
              <a:gd name="connsiteX1" fmla="*/ 3348048 w 3348048"/>
              <a:gd name="connsiteY1" fmla="*/ 0 h 2512292"/>
              <a:gd name="connsiteX2" fmla="*/ 3348048 w 3348048"/>
              <a:gd name="connsiteY2" fmla="*/ 2512292 h 2512292"/>
              <a:gd name="connsiteX3" fmla="*/ 0 w 3348048"/>
              <a:gd name="connsiteY3" fmla="*/ 2512292 h 251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048" h="2512292">
                <a:moveTo>
                  <a:pt x="0" y="0"/>
                </a:moveTo>
                <a:lnTo>
                  <a:pt x="3348048" y="0"/>
                </a:lnTo>
                <a:lnTo>
                  <a:pt x="3348048" y="2512292"/>
                </a:lnTo>
                <a:lnTo>
                  <a:pt x="0" y="2512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538F801-B839-495A-A728-FBF5F2AC86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2139" y="2172854"/>
            <a:ext cx="3348048" cy="2512292"/>
          </a:xfrm>
          <a:custGeom>
            <a:avLst/>
            <a:gdLst>
              <a:gd name="connsiteX0" fmla="*/ 0 w 3348048"/>
              <a:gd name="connsiteY0" fmla="*/ 0 h 2512292"/>
              <a:gd name="connsiteX1" fmla="*/ 3348048 w 3348048"/>
              <a:gd name="connsiteY1" fmla="*/ 0 h 2512292"/>
              <a:gd name="connsiteX2" fmla="*/ 3348048 w 3348048"/>
              <a:gd name="connsiteY2" fmla="*/ 2512292 h 2512292"/>
              <a:gd name="connsiteX3" fmla="*/ 0 w 3348048"/>
              <a:gd name="connsiteY3" fmla="*/ 2512292 h 251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048" h="2512292">
                <a:moveTo>
                  <a:pt x="0" y="0"/>
                </a:moveTo>
                <a:lnTo>
                  <a:pt x="3348048" y="0"/>
                </a:lnTo>
                <a:lnTo>
                  <a:pt x="3348048" y="2512292"/>
                </a:lnTo>
                <a:lnTo>
                  <a:pt x="0" y="2512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8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747957F-BDEB-423C-8F2C-0E8BA1EA68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2542" y="0"/>
            <a:ext cx="3052916" cy="6858000"/>
          </a:xfrm>
          <a:custGeom>
            <a:avLst/>
            <a:gdLst>
              <a:gd name="connsiteX0" fmla="*/ 0 w 3052916"/>
              <a:gd name="connsiteY0" fmla="*/ 0 h 6858000"/>
              <a:gd name="connsiteX1" fmla="*/ 3052916 w 3052916"/>
              <a:gd name="connsiteY1" fmla="*/ 0 h 6858000"/>
              <a:gd name="connsiteX2" fmla="*/ 3052916 w 3052916"/>
              <a:gd name="connsiteY2" fmla="*/ 6858000 h 6858000"/>
              <a:gd name="connsiteX3" fmla="*/ 0 w 30529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2916" h="6858000">
                <a:moveTo>
                  <a:pt x="0" y="0"/>
                </a:moveTo>
                <a:lnTo>
                  <a:pt x="3052916" y="0"/>
                </a:lnTo>
                <a:lnTo>
                  <a:pt x="305291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1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0B365D-6C8C-4060-B143-EC4555F6D5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36542" y="0"/>
            <a:ext cx="3052916" cy="6858000"/>
          </a:xfrm>
          <a:custGeom>
            <a:avLst/>
            <a:gdLst>
              <a:gd name="connsiteX0" fmla="*/ 0 w 3052916"/>
              <a:gd name="connsiteY0" fmla="*/ 0 h 6858000"/>
              <a:gd name="connsiteX1" fmla="*/ 3052916 w 3052916"/>
              <a:gd name="connsiteY1" fmla="*/ 0 h 6858000"/>
              <a:gd name="connsiteX2" fmla="*/ 3052916 w 3052916"/>
              <a:gd name="connsiteY2" fmla="*/ 6858000 h 6858000"/>
              <a:gd name="connsiteX3" fmla="*/ 0 w 30529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2916" h="6858000">
                <a:moveTo>
                  <a:pt x="0" y="0"/>
                </a:moveTo>
                <a:lnTo>
                  <a:pt x="3052916" y="0"/>
                </a:lnTo>
                <a:lnTo>
                  <a:pt x="305291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5357A57-33A5-43CF-8D4E-9E0F9661C0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501513"/>
            <a:ext cx="4002579" cy="2185496"/>
          </a:xfrm>
          <a:custGeom>
            <a:avLst/>
            <a:gdLst>
              <a:gd name="connsiteX0" fmla="*/ 0 w 4002579"/>
              <a:gd name="connsiteY0" fmla="*/ 0 h 2185496"/>
              <a:gd name="connsiteX1" fmla="*/ 4002579 w 4002579"/>
              <a:gd name="connsiteY1" fmla="*/ 0 h 2185496"/>
              <a:gd name="connsiteX2" fmla="*/ 4002579 w 4002579"/>
              <a:gd name="connsiteY2" fmla="*/ 2185496 h 2185496"/>
              <a:gd name="connsiteX3" fmla="*/ 0 w 4002579"/>
              <a:gd name="connsiteY3" fmla="*/ 2185496 h 218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2579" h="2185496">
                <a:moveTo>
                  <a:pt x="0" y="0"/>
                </a:moveTo>
                <a:lnTo>
                  <a:pt x="4002579" y="0"/>
                </a:lnTo>
                <a:lnTo>
                  <a:pt x="4002579" y="2185496"/>
                </a:lnTo>
                <a:lnTo>
                  <a:pt x="0" y="21854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41B4650-CD0B-4DA6-8935-F1FFE26032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4711" y="2501513"/>
            <a:ext cx="4002579" cy="2185496"/>
          </a:xfrm>
          <a:custGeom>
            <a:avLst/>
            <a:gdLst>
              <a:gd name="connsiteX0" fmla="*/ 0 w 4002579"/>
              <a:gd name="connsiteY0" fmla="*/ 0 h 2185496"/>
              <a:gd name="connsiteX1" fmla="*/ 4002579 w 4002579"/>
              <a:gd name="connsiteY1" fmla="*/ 0 h 2185496"/>
              <a:gd name="connsiteX2" fmla="*/ 4002579 w 4002579"/>
              <a:gd name="connsiteY2" fmla="*/ 2185496 h 2185496"/>
              <a:gd name="connsiteX3" fmla="*/ 0 w 4002579"/>
              <a:gd name="connsiteY3" fmla="*/ 2185496 h 218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2579" h="2185496">
                <a:moveTo>
                  <a:pt x="0" y="0"/>
                </a:moveTo>
                <a:lnTo>
                  <a:pt x="4002579" y="0"/>
                </a:lnTo>
                <a:lnTo>
                  <a:pt x="4002579" y="2185496"/>
                </a:lnTo>
                <a:lnTo>
                  <a:pt x="0" y="21854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942922D-C97A-4531-B29A-8A5C2E3C8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421" y="2501513"/>
            <a:ext cx="4002579" cy="2185496"/>
          </a:xfrm>
          <a:custGeom>
            <a:avLst/>
            <a:gdLst>
              <a:gd name="connsiteX0" fmla="*/ 0 w 4002579"/>
              <a:gd name="connsiteY0" fmla="*/ 0 h 2185496"/>
              <a:gd name="connsiteX1" fmla="*/ 4002579 w 4002579"/>
              <a:gd name="connsiteY1" fmla="*/ 0 h 2185496"/>
              <a:gd name="connsiteX2" fmla="*/ 4002579 w 4002579"/>
              <a:gd name="connsiteY2" fmla="*/ 2185496 h 2185496"/>
              <a:gd name="connsiteX3" fmla="*/ 0 w 4002579"/>
              <a:gd name="connsiteY3" fmla="*/ 2185496 h 218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2579" h="2185496">
                <a:moveTo>
                  <a:pt x="0" y="0"/>
                </a:moveTo>
                <a:lnTo>
                  <a:pt x="4002579" y="0"/>
                </a:lnTo>
                <a:lnTo>
                  <a:pt x="4002579" y="2185496"/>
                </a:lnTo>
                <a:lnTo>
                  <a:pt x="0" y="21854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3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336E1F-5D90-4684-ADCE-A472696CB6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9115" y="2524684"/>
            <a:ext cx="4410895" cy="2479964"/>
          </a:xfrm>
          <a:custGeom>
            <a:avLst/>
            <a:gdLst>
              <a:gd name="connsiteX0" fmla="*/ 0 w 4410895"/>
              <a:gd name="connsiteY0" fmla="*/ 0 h 2479964"/>
              <a:gd name="connsiteX1" fmla="*/ 4410895 w 4410895"/>
              <a:gd name="connsiteY1" fmla="*/ 0 h 2479964"/>
              <a:gd name="connsiteX2" fmla="*/ 4410895 w 4410895"/>
              <a:gd name="connsiteY2" fmla="*/ 2479964 h 2479964"/>
              <a:gd name="connsiteX3" fmla="*/ 0 w 4410895"/>
              <a:gd name="connsiteY3" fmla="*/ 2479964 h 247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0895" h="2479964">
                <a:moveTo>
                  <a:pt x="0" y="0"/>
                </a:moveTo>
                <a:lnTo>
                  <a:pt x="4410895" y="0"/>
                </a:lnTo>
                <a:lnTo>
                  <a:pt x="4410895" y="2479964"/>
                </a:lnTo>
                <a:lnTo>
                  <a:pt x="0" y="24799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45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05E089F-B911-4DA9-965F-8C31A190BE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1991" y="2524684"/>
            <a:ext cx="4410895" cy="2479964"/>
          </a:xfrm>
          <a:custGeom>
            <a:avLst/>
            <a:gdLst>
              <a:gd name="connsiteX0" fmla="*/ 0 w 4410895"/>
              <a:gd name="connsiteY0" fmla="*/ 0 h 2479964"/>
              <a:gd name="connsiteX1" fmla="*/ 4410895 w 4410895"/>
              <a:gd name="connsiteY1" fmla="*/ 0 h 2479964"/>
              <a:gd name="connsiteX2" fmla="*/ 4410895 w 4410895"/>
              <a:gd name="connsiteY2" fmla="*/ 2479964 h 2479964"/>
              <a:gd name="connsiteX3" fmla="*/ 0 w 4410895"/>
              <a:gd name="connsiteY3" fmla="*/ 2479964 h 247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0895" h="2479964">
                <a:moveTo>
                  <a:pt x="0" y="0"/>
                </a:moveTo>
                <a:lnTo>
                  <a:pt x="4410895" y="0"/>
                </a:lnTo>
                <a:lnTo>
                  <a:pt x="4410895" y="2479964"/>
                </a:lnTo>
                <a:lnTo>
                  <a:pt x="0" y="24799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0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9EBA87-13FD-402B-985C-324A5BD7C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972" y="0"/>
            <a:ext cx="3460136" cy="6858000"/>
          </a:xfrm>
          <a:custGeom>
            <a:avLst/>
            <a:gdLst>
              <a:gd name="connsiteX0" fmla="*/ 0 w 3460136"/>
              <a:gd name="connsiteY0" fmla="*/ 0 h 6858000"/>
              <a:gd name="connsiteX1" fmla="*/ 3460136 w 3460136"/>
              <a:gd name="connsiteY1" fmla="*/ 0 h 6858000"/>
              <a:gd name="connsiteX2" fmla="*/ 3460136 w 3460136"/>
              <a:gd name="connsiteY2" fmla="*/ 6858000 h 6858000"/>
              <a:gd name="connsiteX3" fmla="*/ 0 w 34601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0136" h="6858000">
                <a:moveTo>
                  <a:pt x="0" y="0"/>
                </a:moveTo>
                <a:lnTo>
                  <a:pt x="3460136" y="0"/>
                </a:lnTo>
                <a:lnTo>
                  <a:pt x="34601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514D18-A2EE-456C-A39C-3E2221B1D2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86771" y="2121256"/>
            <a:ext cx="3554458" cy="1955478"/>
          </a:xfrm>
          <a:custGeom>
            <a:avLst/>
            <a:gdLst>
              <a:gd name="connsiteX0" fmla="*/ 0 w 3554458"/>
              <a:gd name="connsiteY0" fmla="*/ 0 h 1955478"/>
              <a:gd name="connsiteX1" fmla="*/ 3554458 w 3554458"/>
              <a:gd name="connsiteY1" fmla="*/ 0 h 1955478"/>
              <a:gd name="connsiteX2" fmla="*/ 3554458 w 3554458"/>
              <a:gd name="connsiteY2" fmla="*/ 1955478 h 1955478"/>
              <a:gd name="connsiteX3" fmla="*/ 0 w 3554458"/>
              <a:gd name="connsiteY3" fmla="*/ 1955478 h 195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4458" h="1955478">
                <a:moveTo>
                  <a:pt x="0" y="0"/>
                </a:moveTo>
                <a:lnTo>
                  <a:pt x="3554458" y="0"/>
                </a:lnTo>
                <a:lnTo>
                  <a:pt x="3554458" y="1955478"/>
                </a:lnTo>
                <a:lnTo>
                  <a:pt x="0" y="195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F7586A-567E-4D0D-8986-B92877F510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50771" y="2121256"/>
            <a:ext cx="3554458" cy="1955478"/>
          </a:xfrm>
          <a:custGeom>
            <a:avLst/>
            <a:gdLst>
              <a:gd name="connsiteX0" fmla="*/ 0 w 3554458"/>
              <a:gd name="connsiteY0" fmla="*/ 0 h 1955478"/>
              <a:gd name="connsiteX1" fmla="*/ 3554458 w 3554458"/>
              <a:gd name="connsiteY1" fmla="*/ 0 h 1955478"/>
              <a:gd name="connsiteX2" fmla="*/ 3554458 w 3554458"/>
              <a:gd name="connsiteY2" fmla="*/ 1955478 h 1955478"/>
              <a:gd name="connsiteX3" fmla="*/ 0 w 3554458"/>
              <a:gd name="connsiteY3" fmla="*/ 1955478 h 195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4458" h="1955478">
                <a:moveTo>
                  <a:pt x="0" y="0"/>
                </a:moveTo>
                <a:lnTo>
                  <a:pt x="3554458" y="0"/>
                </a:lnTo>
                <a:lnTo>
                  <a:pt x="3554458" y="1955478"/>
                </a:lnTo>
                <a:lnTo>
                  <a:pt x="0" y="1955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4260DDB-D4FA-4656-89B1-155E391645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1"/>
          </a:xfrm>
          <a:custGeom>
            <a:avLst/>
            <a:gdLst>
              <a:gd name="connsiteX0" fmla="*/ 0 w 6096000"/>
              <a:gd name="connsiteY0" fmla="*/ 0 h 6858001"/>
              <a:gd name="connsiteX1" fmla="*/ 6096000 w 6096000"/>
              <a:gd name="connsiteY1" fmla="*/ 0 h 6858001"/>
              <a:gd name="connsiteX2" fmla="*/ 6096000 w 6096000"/>
              <a:gd name="connsiteY2" fmla="*/ 6858001 h 6858001"/>
              <a:gd name="connsiteX3" fmla="*/ 0 w 6096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1">
                <a:moveTo>
                  <a:pt x="0" y="0"/>
                </a:moveTo>
                <a:lnTo>
                  <a:pt x="6096000" y="0"/>
                </a:lnTo>
                <a:lnTo>
                  <a:pt x="6096000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7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9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svg"/><Relationship Id="rId7" Type="http://schemas.openxmlformats.org/officeDocument/2006/relationships/image" Target="../media/image2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E24173-65AA-422F-A0B0-FDE7F4990D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61000" sy="61000" flip="none" algn="ctr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C16766-ED6C-4641-AA09-97B4CBE904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700ED-1253-4474-AA51-0F87F3367935}"/>
              </a:ext>
            </a:extLst>
          </p:cNvPr>
          <p:cNvSpPr txBox="1"/>
          <p:nvPr/>
        </p:nvSpPr>
        <p:spPr>
          <a:xfrm>
            <a:off x="4559361" y="3011385"/>
            <a:ext cx="3073278" cy="917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9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C  O  A  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B009F0-BE3C-4EE5-B97B-8602E8208E43}"/>
              </a:ext>
            </a:extLst>
          </p:cNvPr>
          <p:cNvSpPr/>
          <p:nvPr/>
        </p:nvSpPr>
        <p:spPr>
          <a:xfrm flipV="1">
            <a:off x="5941593" y="5868365"/>
            <a:ext cx="308814" cy="308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ED2F9-1D1D-475B-9D79-F980FD0F4C27}"/>
              </a:ext>
            </a:extLst>
          </p:cNvPr>
          <p:cNvSpPr txBox="1"/>
          <p:nvPr/>
        </p:nvSpPr>
        <p:spPr>
          <a:xfrm>
            <a:off x="4363720" y="2864037"/>
            <a:ext cx="3464560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Powerpoint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1623929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25C9AF-366B-4A0E-938A-368ADEC94023}"/>
              </a:ext>
            </a:extLst>
          </p:cNvPr>
          <p:cNvSpPr txBox="1"/>
          <p:nvPr/>
        </p:nvSpPr>
        <p:spPr>
          <a:xfrm>
            <a:off x="6955518" y="3551799"/>
            <a:ext cx="3867367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convallis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mollis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mi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In dictum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hendrerit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ornare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37811-2CDC-4C72-836D-CC391459F8CD}"/>
              </a:ext>
            </a:extLst>
          </p:cNvPr>
          <p:cNvSpPr txBox="1"/>
          <p:nvPr/>
        </p:nvSpPr>
        <p:spPr>
          <a:xfrm>
            <a:off x="6502400" y="2990340"/>
            <a:ext cx="1333891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Project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F5D41-387A-4056-A624-05F3D1D51ECB}"/>
              </a:ext>
            </a:extLst>
          </p:cNvPr>
          <p:cNvSpPr txBox="1"/>
          <p:nvPr/>
        </p:nvSpPr>
        <p:spPr>
          <a:xfrm>
            <a:off x="5422851" y="510771"/>
            <a:ext cx="1346331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E4861-D29E-4F54-8402-8883296AFFB8}"/>
              </a:ext>
            </a:extLst>
          </p:cNvPr>
          <p:cNvSpPr txBox="1"/>
          <p:nvPr/>
        </p:nvSpPr>
        <p:spPr>
          <a:xfrm>
            <a:off x="3018503" y="1158646"/>
            <a:ext cx="6154994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62A24-2129-4090-A131-81DE088F07F9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4DC00-D23D-493A-B4EF-C1A4D780A0CE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4C242-97BA-444F-B90F-7953DB94B088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09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79A3E6-7707-4BCC-A744-582959D18B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8274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4B6CE-E99E-4F8C-AF9A-EC025430FD99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81DB3E-7EF7-42A4-BF9D-7E88BEBB104C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33387-BD1F-4011-917D-AD7D9D495B66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10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CD9FE4-5B8F-4B43-B7C0-32A19080DB73}"/>
              </a:ext>
            </a:extLst>
          </p:cNvPr>
          <p:cNvGrpSpPr/>
          <p:nvPr/>
        </p:nvGrpSpPr>
        <p:grpSpPr>
          <a:xfrm>
            <a:off x="1369115" y="2990340"/>
            <a:ext cx="4320485" cy="1548652"/>
            <a:chOff x="6096000" y="3063279"/>
            <a:chExt cx="4320485" cy="15486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363C94-C91E-4A8D-91C7-207F34820F36}"/>
                </a:ext>
              </a:extLst>
            </p:cNvPr>
            <p:cNvSpPr txBox="1"/>
            <p:nvPr/>
          </p:nvSpPr>
          <p:spPr>
            <a:xfrm>
              <a:off x="6549118" y="3624738"/>
              <a:ext cx="3867367" cy="98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Lorem ipsum 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dolor sit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amet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,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consectetur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adipiscing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elit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.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Etiam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eget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quam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lacus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.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Vivamus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laoreet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tempus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lacus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, in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ultricies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dui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vehicula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in.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Donec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auctor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blandit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leo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, convallis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mollis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mi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condimentum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in. In dictum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hendrerit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chemeClr val="bg1"/>
                  </a:solidFill>
                  <a:latin typeface="GeosansLight" panose="02000603020000020003" pitchFamily="2" charset="0"/>
                </a:rPr>
                <a:t>ornare</a:t>
              </a:r>
              <a:r>
                <a:rPr lang="en-US" sz="1000" spc="90" dirty="0">
                  <a:solidFill>
                    <a:schemeClr val="bg1"/>
                  </a:solidFill>
                  <a:latin typeface="GeosansLight" panose="02000603020000020003" pitchFamily="2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D0833E-8C03-43F2-B23B-BC46798FAD58}"/>
                </a:ext>
              </a:extLst>
            </p:cNvPr>
            <p:cNvSpPr txBox="1"/>
            <p:nvPr/>
          </p:nvSpPr>
          <p:spPr>
            <a:xfrm>
              <a:off x="6096000" y="3063279"/>
              <a:ext cx="1333891" cy="339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90" dirty="0">
                  <a:solidFill>
                    <a:schemeClr val="bg1"/>
                  </a:solidFill>
                  <a:latin typeface="MADE GoodTime Grotesk" panose="02000503000000020004" pitchFamily="50" charset="0"/>
                </a:rPr>
                <a:t>Project Name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93988F-5B47-4016-A0EA-EA2B47A5A868}"/>
              </a:ext>
            </a:extLst>
          </p:cNvPr>
          <p:cNvSpPr txBox="1"/>
          <p:nvPr/>
        </p:nvSpPr>
        <p:spPr>
          <a:xfrm>
            <a:off x="5422851" y="510771"/>
            <a:ext cx="1346331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CD124-DE89-4F14-AFC0-E54B03E3DFB0}"/>
              </a:ext>
            </a:extLst>
          </p:cNvPr>
          <p:cNvSpPr txBox="1"/>
          <p:nvPr/>
        </p:nvSpPr>
        <p:spPr>
          <a:xfrm>
            <a:off x="3018503" y="1158646"/>
            <a:ext cx="6154994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C46CEE-EC54-4D5B-A5F4-0E487C798E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55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3B23C87-3F68-431C-979D-5C38EAA1FD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8D33-5F05-4BF3-BD7A-CA24F175DB5C}"/>
              </a:ext>
            </a:extLst>
          </p:cNvPr>
          <p:cNvSpPr txBox="1"/>
          <p:nvPr/>
        </p:nvSpPr>
        <p:spPr>
          <a:xfrm>
            <a:off x="1825213" y="2321004"/>
            <a:ext cx="106022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spc="9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0E95DC-E9C7-4233-92CB-AFCF723134F2}"/>
              </a:ext>
            </a:extLst>
          </p:cNvPr>
          <p:cNvGrpSpPr/>
          <p:nvPr/>
        </p:nvGrpSpPr>
        <p:grpSpPr>
          <a:xfrm>
            <a:off x="5842000" y="2571759"/>
            <a:ext cx="3464560" cy="1714480"/>
            <a:chOff x="5842000" y="2524760"/>
            <a:chExt cx="3464560" cy="17144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65C276-F374-4F0D-8EF5-1DFFEDC84109}"/>
                </a:ext>
              </a:extLst>
            </p:cNvPr>
            <p:cNvSpPr txBox="1"/>
            <p:nvPr/>
          </p:nvSpPr>
          <p:spPr>
            <a:xfrm>
              <a:off x="5842000" y="3252047"/>
              <a:ext cx="3464560" cy="98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Lorem ipsum 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dolor sit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amet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,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consectetur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adipiscing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elit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.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Etiam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eget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quam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lacus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.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Vivamus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laoreet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tempus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lacus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, in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ultricies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dui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vehicula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in.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Donec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auctor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blandit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leo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, convallis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mollis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mi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condimentum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in.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4646D5-00C7-4DA1-BB5D-E8E607EBEE19}"/>
                </a:ext>
              </a:extLst>
            </p:cNvPr>
            <p:cNvSpPr txBox="1"/>
            <p:nvPr/>
          </p:nvSpPr>
          <p:spPr>
            <a:xfrm>
              <a:off x="5842000" y="2524760"/>
              <a:ext cx="2038379" cy="587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spc="90" dirty="0">
                  <a:solidFill>
                    <a:srgbClr val="F6F6F6"/>
                  </a:solidFill>
                  <a:latin typeface="MADE GoodTime Grotesk" panose="02000503000000020004" pitchFamily="50" charset="0"/>
                </a:rPr>
                <a:t>Break Slide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0DC9CE-C6F5-480F-A771-A1B4808A8432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81A0D3-C9DA-4AEE-8A2D-0409DCD60C8A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5C10C-35C8-479E-B24F-7A1067B8DEDB}"/>
              </a:ext>
            </a:extLst>
          </p:cNvPr>
          <p:cNvSpPr txBox="1"/>
          <p:nvPr/>
        </p:nvSpPr>
        <p:spPr>
          <a:xfrm>
            <a:off x="6496549" y="4942993"/>
            <a:ext cx="3262902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0A19A-8D0C-48E2-8BCA-9D6CE893FAC4}"/>
              </a:ext>
            </a:extLst>
          </p:cNvPr>
          <p:cNvSpPr txBox="1"/>
          <p:nvPr/>
        </p:nvSpPr>
        <p:spPr>
          <a:xfrm>
            <a:off x="6496548" y="4503454"/>
            <a:ext cx="2046201" cy="381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Your Project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78E96-BA7C-4682-810C-DF1BCBF24FE0}"/>
              </a:ext>
            </a:extLst>
          </p:cNvPr>
          <p:cNvSpPr txBox="1"/>
          <p:nvPr/>
        </p:nvSpPr>
        <p:spPr>
          <a:xfrm>
            <a:off x="6496549" y="4307860"/>
            <a:ext cx="2447562" cy="27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 spc="90" dirty="0">
                <a:solidFill>
                  <a:srgbClr val="00B0F0"/>
                </a:solidFill>
                <a:latin typeface="GeosansLight" panose="02000603020000020003" pitchFamily="2" charset="0"/>
              </a:rPr>
              <a:t>Lorem ipsum / </a:t>
            </a:r>
            <a:r>
              <a:rPr lang="en-US" sz="900" spc="90" dirty="0">
                <a:solidFill>
                  <a:srgbClr val="00B0F0"/>
                </a:solidFill>
                <a:latin typeface="GeosansLight" panose="02000603020000020003" pitchFamily="2" charset="0"/>
              </a:rPr>
              <a:t>dolor sit </a:t>
            </a:r>
            <a:r>
              <a:rPr lang="en-US" sz="900" spc="90" dirty="0" err="1">
                <a:solidFill>
                  <a:srgbClr val="00B0F0"/>
                </a:solidFill>
                <a:latin typeface="GeosansLight" panose="02000603020000020003" pitchFamily="2" charset="0"/>
              </a:rPr>
              <a:t>amet</a:t>
            </a:r>
            <a:r>
              <a:rPr lang="en-US" sz="900" spc="90" dirty="0">
                <a:solidFill>
                  <a:srgbClr val="00B0F0"/>
                </a:solidFill>
                <a:latin typeface="GeosansLight" panose="02000603020000020003" pitchFamily="2" charset="0"/>
              </a:rPr>
              <a:t>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E88B9-F4AE-42BB-AE7E-28C8212A0B0D}"/>
              </a:ext>
            </a:extLst>
          </p:cNvPr>
          <p:cNvSpPr txBox="1"/>
          <p:nvPr/>
        </p:nvSpPr>
        <p:spPr>
          <a:xfrm>
            <a:off x="2432549" y="4942993"/>
            <a:ext cx="3262902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EF373-D986-4F92-91AE-4017E00D4179}"/>
              </a:ext>
            </a:extLst>
          </p:cNvPr>
          <p:cNvSpPr txBox="1"/>
          <p:nvPr/>
        </p:nvSpPr>
        <p:spPr>
          <a:xfrm>
            <a:off x="2432548" y="4503454"/>
            <a:ext cx="2046201" cy="381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Your Project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8308D-565E-401F-A25B-486F7813224E}"/>
              </a:ext>
            </a:extLst>
          </p:cNvPr>
          <p:cNvSpPr txBox="1"/>
          <p:nvPr/>
        </p:nvSpPr>
        <p:spPr>
          <a:xfrm>
            <a:off x="2432549" y="4307860"/>
            <a:ext cx="2447562" cy="27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 spc="90" dirty="0">
                <a:solidFill>
                  <a:srgbClr val="00B0F0"/>
                </a:solidFill>
                <a:latin typeface="GeosansLight" panose="02000603020000020003" pitchFamily="2" charset="0"/>
              </a:rPr>
              <a:t>Lorem ipsum / </a:t>
            </a:r>
            <a:r>
              <a:rPr lang="en-US" sz="900" spc="90" dirty="0">
                <a:solidFill>
                  <a:srgbClr val="00B0F0"/>
                </a:solidFill>
                <a:latin typeface="GeosansLight" panose="02000603020000020003" pitchFamily="2" charset="0"/>
              </a:rPr>
              <a:t>dolor sit </a:t>
            </a:r>
            <a:r>
              <a:rPr lang="en-US" sz="900" spc="90" dirty="0" err="1">
                <a:solidFill>
                  <a:srgbClr val="00B0F0"/>
                </a:solidFill>
                <a:latin typeface="GeosansLight" panose="02000603020000020003" pitchFamily="2" charset="0"/>
              </a:rPr>
              <a:t>amet</a:t>
            </a:r>
            <a:r>
              <a:rPr lang="en-US" sz="900" spc="90" dirty="0">
                <a:solidFill>
                  <a:srgbClr val="00B0F0"/>
                </a:solidFill>
                <a:latin typeface="GeosansLight" panose="02000603020000020003" pitchFamily="2" charset="0"/>
              </a:rPr>
              <a:t>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444BF-E66F-425E-8936-5572A8469223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CD04DB-FB65-4032-A9F0-461B75DCB135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C4E34-FD23-4762-B906-19FBF4D03154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F9BC0-8561-433D-B7DC-D96F9DF09310}"/>
              </a:ext>
            </a:extLst>
          </p:cNvPr>
          <p:cNvSpPr txBox="1"/>
          <p:nvPr/>
        </p:nvSpPr>
        <p:spPr>
          <a:xfrm>
            <a:off x="5408618" y="510771"/>
            <a:ext cx="1374800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C6D4C-F814-4B99-B6B2-34EA635EA11B}"/>
              </a:ext>
            </a:extLst>
          </p:cNvPr>
          <p:cNvSpPr txBox="1"/>
          <p:nvPr/>
        </p:nvSpPr>
        <p:spPr>
          <a:xfrm>
            <a:off x="3018503" y="1158646"/>
            <a:ext cx="6154994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BEEE69-9BB5-4CEC-9DA0-4A34DB86D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6E1341E-AD7A-4869-A557-D3EAAB50FF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6825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00B437-39A2-4374-A3A4-CEBF884E9F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CC5EC7-1B06-4FB6-B3BD-FAC5A5372CD8}"/>
              </a:ext>
            </a:extLst>
          </p:cNvPr>
          <p:cNvSpPr txBox="1"/>
          <p:nvPr/>
        </p:nvSpPr>
        <p:spPr>
          <a:xfrm>
            <a:off x="7029362" y="2103642"/>
            <a:ext cx="2572499" cy="42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Left Featured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B9C97-0CCB-4933-8706-9227D525B3AF}"/>
              </a:ext>
            </a:extLst>
          </p:cNvPr>
          <p:cNvSpPr txBox="1"/>
          <p:nvPr/>
        </p:nvSpPr>
        <p:spPr>
          <a:xfrm>
            <a:off x="7029361" y="2693151"/>
            <a:ext cx="4104640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convallis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mollis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mi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In dictum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hendrerit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ornare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Class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aptent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taciti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sociosqu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ad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litora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torquent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per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conubia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nostra.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F010C-67DD-4300-86CC-DCDD7199BFBC}"/>
              </a:ext>
            </a:extLst>
          </p:cNvPr>
          <p:cNvSpPr txBox="1"/>
          <p:nvPr/>
        </p:nvSpPr>
        <p:spPr>
          <a:xfrm>
            <a:off x="7029361" y="4903669"/>
            <a:ext cx="2447562" cy="27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 spc="90" dirty="0">
                <a:solidFill>
                  <a:srgbClr val="FF0000"/>
                </a:solidFill>
                <a:latin typeface="GeosansLight" panose="02000603020000020003" pitchFamily="2" charset="0"/>
              </a:rPr>
              <a:t>Lorem ipsum / </a:t>
            </a:r>
            <a:r>
              <a:rPr lang="en-US" sz="900" spc="90" dirty="0">
                <a:solidFill>
                  <a:srgbClr val="FF0000"/>
                </a:solidFill>
                <a:latin typeface="GeosansLight" panose="02000603020000020003" pitchFamily="2" charset="0"/>
              </a:rPr>
              <a:t>dolor sit </a:t>
            </a:r>
            <a:r>
              <a:rPr lang="en-US" sz="900" spc="90" dirty="0" err="1">
                <a:solidFill>
                  <a:srgbClr val="FF0000"/>
                </a:solidFill>
                <a:latin typeface="GeosansLight" panose="02000603020000020003" pitchFamily="2" charset="0"/>
              </a:rPr>
              <a:t>amet</a:t>
            </a:r>
            <a:r>
              <a:rPr lang="en-US" sz="900" spc="90" dirty="0">
                <a:solidFill>
                  <a:srgbClr val="FF0000"/>
                </a:solidFill>
                <a:latin typeface="GeosansLight" panose="02000603020000020003" pitchFamily="2" charset="0"/>
              </a:rPr>
              <a:t>,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7D33D-895A-40A2-AEF9-DF0D237C5ABD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AEF1FD-4CBC-4065-A783-16E9BE79A175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68A9B-481E-4F5D-85C6-8CBFFEB5BD8A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10597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D0E72-2B7B-4D7F-B17E-1C0DFF8FB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5F756-5342-4951-A92C-1BF8B63F6982}"/>
              </a:ext>
            </a:extLst>
          </p:cNvPr>
          <p:cNvSpPr txBox="1"/>
          <p:nvPr/>
        </p:nvSpPr>
        <p:spPr>
          <a:xfrm>
            <a:off x="989906" y="2103642"/>
            <a:ext cx="2719975" cy="42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Right Featured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9AA87-285A-4DB4-BB86-D070ABC4C666}"/>
              </a:ext>
            </a:extLst>
          </p:cNvPr>
          <p:cNvSpPr txBox="1"/>
          <p:nvPr/>
        </p:nvSpPr>
        <p:spPr>
          <a:xfrm>
            <a:off x="989905" y="2693151"/>
            <a:ext cx="4104640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convallis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mollis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mi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In dictum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hendrerit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ornare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Class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aptent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taciti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sociosqu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ad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litora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torquent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per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conubia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nostra.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B53A3-1F61-41CA-B92E-85A42FC8ECF7}"/>
              </a:ext>
            </a:extLst>
          </p:cNvPr>
          <p:cNvSpPr txBox="1"/>
          <p:nvPr/>
        </p:nvSpPr>
        <p:spPr>
          <a:xfrm>
            <a:off x="989905" y="4903669"/>
            <a:ext cx="2447562" cy="27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 spc="90" dirty="0">
                <a:solidFill>
                  <a:srgbClr val="FF0000"/>
                </a:solidFill>
                <a:latin typeface="GeosansLight" panose="02000603020000020003" pitchFamily="2" charset="0"/>
              </a:rPr>
              <a:t>Lorem ipsum / </a:t>
            </a:r>
            <a:r>
              <a:rPr lang="en-US" sz="900" spc="90" dirty="0">
                <a:solidFill>
                  <a:srgbClr val="FF0000"/>
                </a:solidFill>
                <a:latin typeface="GeosansLight" panose="02000603020000020003" pitchFamily="2" charset="0"/>
              </a:rPr>
              <a:t>dolor sit </a:t>
            </a:r>
            <a:r>
              <a:rPr lang="en-US" sz="900" spc="90" dirty="0" err="1">
                <a:solidFill>
                  <a:srgbClr val="FF0000"/>
                </a:solidFill>
                <a:latin typeface="GeosansLight" panose="02000603020000020003" pitchFamily="2" charset="0"/>
              </a:rPr>
              <a:t>amet</a:t>
            </a:r>
            <a:r>
              <a:rPr lang="en-US" sz="900" spc="90" dirty="0">
                <a:solidFill>
                  <a:srgbClr val="FF0000"/>
                </a:solidFill>
                <a:latin typeface="GeosansLight" panose="02000603020000020003" pitchFamily="2" charset="0"/>
              </a:rPr>
              <a:t>,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C51E9-A1FA-487D-9B29-C480FE159B3D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AB639-A6A4-44DA-9DB0-D130FDBB25CC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B7FC4-C1B9-4856-A064-FD324C330DE7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0827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75D66-B7FD-41CA-99C0-4F4B2803D19B}"/>
              </a:ext>
            </a:extLst>
          </p:cNvPr>
          <p:cNvSpPr txBox="1"/>
          <p:nvPr/>
        </p:nvSpPr>
        <p:spPr>
          <a:xfrm>
            <a:off x="860874" y="4814637"/>
            <a:ext cx="3239178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convallis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mollis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mi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In dictum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hendrerit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ornare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BF6F8-1B1C-459B-A54F-4FD4A34B5FCD}"/>
              </a:ext>
            </a:extLst>
          </p:cNvPr>
          <p:cNvSpPr txBox="1"/>
          <p:nvPr/>
        </p:nvSpPr>
        <p:spPr>
          <a:xfrm>
            <a:off x="4476411" y="4814637"/>
            <a:ext cx="3239178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convallis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mollis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mi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In dictum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hendrerit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ornare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FF9D6-9929-45BE-8A41-E393B8F9731C}"/>
              </a:ext>
            </a:extLst>
          </p:cNvPr>
          <p:cNvSpPr txBox="1"/>
          <p:nvPr/>
        </p:nvSpPr>
        <p:spPr>
          <a:xfrm>
            <a:off x="8091950" y="4814637"/>
            <a:ext cx="3239178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convallis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mollis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mi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In dictum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hendrerit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ornare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Class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aptent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taciti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sociosqu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696D7-3EF1-4F10-B01B-B20174F810A7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6D518B-84C0-47F6-9576-2B44973D46A3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A6D92-A58A-4148-9301-62F95DDD6203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E88B9-F80A-4EC4-83D4-2BA409A4FC83}"/>
              </a:ext>
            </a:extLst>
          </p:cNvPr>
          <p:cNvSpPr txBox="1"/>
          <p:nvPr/>
        </p:nvSpPr>
        <p:spPr>
          <a:xfrm>
            <a:off x="5422853" y="510771"/>
            <a:ext cx="1346331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F4719-8506-4308-9BC0-A31CE6A79676}"/>
              </a:ext>
            </a:extLst>
          </p:cNvPr>
          <p:cNvSpPr txBox="1"/>
          <p:nvPr/>
        </p:nvSpPr>
        <p:spPr>
          <a:xfrm>
            <a:off x="1457363" y="4237848"/>
            <a:ext cx="2046201" cy="381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Your Project 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0227A-BEA2-48F4-976D-813572415AEA}"/>
              </a:ext>
            </a:extLst>
          </p:cNvPr>
          <p:cNvSpPr txBox="1"/>
          <p:nvPr/>
        </p:nvSpPr>
        <p:spPr>
          <a:xfrm>
            <a:off x="1256682" y="4042254"/>
            <a:ext cx="2447562" cy="27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spc="90" dirty="0">
                <a:solidFill>
                  <a:srgbClr val="00B0F0"/>
                </a:solidFill>
                <a:latin typeface="GeosansLight" panose="02000603020000020003" pitchFamily="2" charset="0"/>
              </a:rPr>
              <a:t>Lorem ipsum / </a:t>
            </a:r>
            <a:r>
              <a:rPr lang="en-US" sz="900" spc="90" dirty="0">
                <a:solidFill>
                  <a:srgbClr val="00B0F0"/>
                </a:solidFill>
                <a:latin typeface="GeosansLight" panose="02000603020000020003" pitchFamily="2" charset="0"/>
              </a:rPr>
              <a:t>dolor sit </a:t>
            </a:r>
            <a:r>
              <a:rPr lang="en-US" sz="900" spc="90" dirty="0" err="1">
                <a:solidFill>
                  <a:srgbClr val="00B0F0"/>
                </a:solidFill>
                <a:latin typeface="GeosansLight" panose="02000603020000020003" pitchFamily="2" charset="0"/>
              </a:rPr>
              <a:t>amet</a:t>
            </a:r>
            <a:r>
              <a:rPr lang="en-US" sz="900" spc="90" dirty="0">
                <a:solidFill>
                  <a:srgbClr val="00B0F0"/>
                </a:solidFill>
                <a:latin typeface="GeosansLight" panose="02000603020000020003" pitchFamily="2" charset="0"/>
              </a:rPr>
              <a:t>,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35356-BCE4-478B-A902-B1365A8C80BD}"/>
              </a:ext>
            </a:extLst>
          </p:cNvPr>
          <p:cNvSpPr txBox="1"/>
          <p:nvPr/>
        </p:nvSpPr>
        <p:spPr>
          <a:xfrm>
            <a:off x="3018503" y="1158646"/>
            <a:ext cx="6154994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CE477-EF56-4AA6-87C2-CB28CBBC7BF9}"/>
              </a:ext>
            </a:extLst>
          </p:cNvPr>
          <p:cNvSpPr txBox="1"/>
          <p:nvPr/>
        </p:nvSpPr>
        <p:spPr>
          <a:xfrm>
            <a:off x="5072900" y="4237848"/>
            <a:ext cx="2046201" cy="381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Your Project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BC04B5-66A1-41AF-ACD6-3566EEC7C841}"/>
              </a:ext>
            </a:extLst>
          </p:cNvPr>
          <p:cNvSpPr txBox="1"/>
          <p:nvPr/>
        </p:nvSpPr>
        <p:spPr>
          <a:xfrm>
            <a:off x="4872219" y="4042254"/>
            <a:ext cx="2447562" cy="27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spc="90" dirty="0">
                <a:solidFill>
                  <a:srgbClr val="FF0000"/>
                </a:solidFill>
                <a:latin typeface="GeosansLight" panose="02000603020000020003" pitchFamily="2" charset="0"/>
              </a:rPr>
              <a:t>Lorem ipsum / </a:t>
            </a:r>
            <a:r>
              <a:rPr lang="en-US" sz="900" spc="90" dirty="0">
                <a:solidFill>
                  <a:srgbClr val="FF0000"/>
                </a:solidFill>
                <a:latin typeface="GeosansLight" panose="02000603020000020003" pitchFamily="2" charset="0"/>
              </a:rPr>
              <a:t>dolor sit </a:t>
            </a:r>
            <a:r>
              <a:rPr lang="en-US" sz="900" spc="90" dirty="0" err="1">
                <a:solidFill>
                  <a:srgbClr val="FF0000"/>
                </a:solidFill>
                <a:latin typeface="GeosansLight" panose="02000603020000020003" pitchFamily="2" charset="0"/>
              </a:rPr>
              <a:t>amet</a:t>
            </a:r>
            <a:r>
              <a:rPr lang="en-US" sz="900" spc="90" dirty="0">
                <a:solidFill>
                  <a:srgbClr val="FF0000"/>
                </a:solidFill>
                <a:latin typeface="GeosansLight" panose="02000603020000020003" pitchFamily="2" charset="0"/>
              </a:rPr>
              <a:t>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8F7D23-A47C-478F-A3A5-BCADBF8E02FB}"/>
              </a:ext>
            </a:extLst>
          </p:cNvPr>
          <p:cNvSpPr txBox="1"/>
          <p:nvPr/>
        </p:nvSpPr>
        <p:spPr>
          <a:xfrm>
            <a:off x="8688439" y="4237848"/>
            <a:ext cx="2046201" cy="381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Your Project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2344CA-889E-40F8-A285-9893D6F79D64}"/>
              </a:ext>
            </a:extLst>
          </p:cNvPr>
          <p:cNvSpPr txBox="1"/>
          <p:nvPr/>
        </p:nvSpPr>
        <p:spPr>
          <a:xfrm>
            <a:off x="8487758" y="4042254"/>
            <a:ext cx="2447562" cy="27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spc="90" dirty="0">
                <a:solidFill>
                  <a:srgbClr val="7030A0"/>
                </a:solidFill>
                <a:latin typeface="GeosansLight" panose="02000603020000020003" pitchFamily="2" charset="0"/>
              </a:rPr>
              <a:t>Lorem ipsum / </a:t>
            </a:r>
            <a:r>
              <a:rPr lang="en-US" sz="900" spc="90" dirty="0">
                <a:solidFill>
                  <a:srgbClr val="7030A0"/>
                </a:solidFill>
                <a:latin typeface="GeosansLight" panose="02000603020000020003" pitchFamily="2" charset="0"/>
              </a:rPr>
              <a:t>dolor sit </a:t>
            </a:r>
            <a:r>
              <a:rPr lang="en-US" sz="900" spc="90" dirty="0" err="1">
                <a:solidFill>
                  <a:srgbClr val="7030A0"/>
                </a:solidFill>
                <a:latin typeface="GeosansLight" panose="02000603020000020003" pitchFamily="2" charset="0"/>
              </a:rPr>
              <a:t>amet</a:t>
            </a:r>
            <a:r>
              <a:rPr lang="en-US" sz="900" spc="90" dirty="0">
                <a:solidFill>
                  <a:srgbClr val="7030A0"/>
                </a:solidFill>
                <a:latin typeface="GeosansLight" panose="02000603020000020003" pitchFamily="2" charset="0"/>
              </a:rPr>
              <a:t>,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6A54A14-42D9-44D1-8A04-79F60A6775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19995D4-F6C0-4718-BB50-C8980D5D04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5C46E49-AA7A-4B86-8820-FB9E5A14F1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401150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365DA1A-9813-430E-8C1F-FD7F1553C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5889" y="4802996"/>
            <a:ext cx="523972" cy="52397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C4A49CB-31AF-422C-AD1F-07601875B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5889" y="1586972"/>
            <a:ext cx="523972" cy="523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5B687-E5B2-471C-9DF9-555AB963CE4D}"/>
              </a:ext>
            </a:extLst>
          </p:cNvPr>
          <p:cNvSpPr txBox="1"/>
          <p:nvPr/>
        </p:nvSpPr>
        <p:spPr>
          <a:xfrm>
            <a:off x="5335013" y="1588081"/>
            <a:ext cx="323917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2168D-B058-43AB-BF16-1D6CC05D88EE}"/>
              </a:ext>
            </a:extLst>
          </p:cNvPr>
          <p:cNvSpPr txBox="1"/>
          <p:nvPr/>
        </p:nvSpPr>
        <p:spPr>
          <a:xfrm>
            <a:off x="5335013" y="4804105"/>
            <a:ext cx="323917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830C9-06C5-4A7C-B2C8-68B8442B2880}"/>
              </a:ext>
            </a:extLst>
          </p:cNvPr>
          <p:cNvSpPr txBox="1"/>
          <p:nvPr/>
        </p:nvSpPr>
        <p:spPr>
          <a:xfrm>
            <a:off x="5335013" y="1288300"/>
            <a:ext cx="3239178" cy="29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ExtraLight" panose="00000300000000000000" pitchFamily="2" charset="-34"/>
              </a:rPr>
              <a:t>Title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0FEA9-3672-4204-8706-33B17DA72CC9}"/>
              </a:ext>
            </a:extLst>
          </p:cNvPr>
          <p:cNvSpPr txBox="1"/>
          <p:nvPr/>
        </p:nvSpPr>
        <p:spPr>
          <a:xfrm>
            <a:off x="5335013" y="4504324"/>
            <a:ext cx="3239178" cy="29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ExtraLight" panose="00000300000000000000" pitchFamily="2" charset="-34"/>
              </a:rPr>
              <a:t>Title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FD9BBDD-2CF5-4BF9-856C-965757C1F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5889" y="3194984"/>
            <a:ext cx="523972" cy="523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63C4A-19BE-4F19-AC6C-FA385296FABB}"/>
              </a:ext>
            </a:extLst>
          </p:cNvPr>
          <p:cNvSpPr txBox="1"/>
          <p:nvPr/>
        </p:nvSpPr>
        <p:spPr>
          <a:xfrm>
            <a:off x="5335013" y="3196093"/>
            <a:ext cx="3239178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733C2-D004-4D3F-A7D5-8F54205431FB}"/>
              </a:ext>
            </a:extLst>
          </p:cNvPr>
          <p:cNvSpPr txBox="1"/>
          <p:nvPr/>
        </p:nvSpPr>
        <p:spPr>
          <a:xfrm>
            <a:off x="5335013" y="2896312"/>
            <a:ext cx="3239178" cy="29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ExtraLight" panose="00000300000000000000" pitchFamily="2" charset="-34"/>
              </a:rPr>
              <a:t>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E633B-4E3E-4B30-AA78-49B128CEFAF5}"/>
              </a:ext>
            </a:extLst>
          </p:cNvPr>
          <p:cNvSpPr txBox="1"/>
          <p:nvPr/>
        </p:nvSpPr>
        <p:spPr>
          <a:xfrm>
            <a:off x="3617808" y="1288300"/>
            <a:ext cx="77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90" dirty="0">
                <a:solidFill>
                  <a:srgbClr val="00B0F0"/>
                </a:solidFill>
                <a:latin typeface="MADE GoodTime Grotesk" panose="02000503000000020004" pitchFamily="50" charset="0"/>
                <a:cs typeface="Mitr ExtraLight" panose="00000300000000000000" pitchFamily="2" charset="-34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B0D58-E33E-4175-BEFC-A990AEF43B87}"/>
              </a:ext>
            </a:extLst>
          </p:cNvPr>
          <p:cNvSpPr txBox="1"/>
          <p:nvPr/>
        </p:nvSpPr>
        <p:spPr>
          <a:xfrm>
            <a:off x="3617808" y="4504324"/>
            <a:ext cx="77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90" dirty="0">
                <a:solidFill>
                  <a:srgbClr val="7030A0"/>
                </a:solidFill>
                <a:latin typeface="MADE GoodTime Grotesk" panose="02000503000000020004" pitchFamily="50" charset="0"/>
                <a:cs typeface="Mitr ExtraLight" panose="00000300000000000000" pitchFamily="2" charset="-34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A0A83-0B5C-4E86-8A96-2C4E9A5B24E1}"/>
              </a:ext>
            </a:extLst>
          </p:cNvPr>
          <p:cNvSpPr txBox="1"/>
          <p:nvPr/>
        </p:nvSpPr>
        <p:spPr>
          <a:xfrm>
            <a:off x="3617808" y="2896312"/>
            <a:ext cx="77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90" dirty="0">
                <a:solidFill>
                  <a:srgbClr val="0070C0"/>
                </a:solidFill>
                <a:latin typeface="MADE GoodTime Grotesk" panose="02000503000000020004" pitchFamily="50" charset="0"/>
                <a:cs typeface="Mitr ExtraLight" panose="00000300000000000000" pitchFamily="2" charset="-34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D83AB-4BA5-41DE-AB7C-3FCD18689205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491FBA-09EA-4703-9D0D-B6A118FE08BA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74CEB-56C5-4C9D-AEE5-11699439F0F5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91515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23E9B-F3CE-4E5A-BA15-3DABD93F98B9}"/>
              </a:ext>
            </a:extLst>
          </p:cNvPr>
          <p:cNvSpPr txBox="1"/>
          <p:nvPr/>
        </p:nvSpPr>
        <p:spPr>
          <a:xfrm>
            <a:off x="861813" y="4685146"/>
            <a:ext cx="543803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4322D-DB8F-4DDF-8B2D-6B3104926B7A}"/>
              </a:ext>
            </a:extLst>
          </p:cNvPr>
          <p:cNvSpPr txBox="1"/>
          <p:nvPr/>
        </p:nvSpPr>
        <p:spPr>
          <a:xfrm>
            <a:off x="7989670" y="4685146"/>
            <a:ext cx="598562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A3E91-090F-4815-AADA-E85C9D762D18}"/>
              </a:ext>
            </a:extLst>
          </p:cNvPr>
          <p:cNvSpPr txBox="1"/>
          <p:nvPr/>
        </p:nvSpPr>
        <p:spPr>
          <a:xfrm>
            <a:off x="1487367" y="4832630"/>
            <a:ext cx="2721555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35144-D8B2-4F21-A6AA-B729ED83CF8F}"/>
              </a:ext>
            </a:extLst>
          </p:cNvPr>
          <p:cNvSpPr txBox="1"/>
          <p:nvPr/>
        </p:nvSpPr>
        <p:spPr>
          <a:xfrm>
            <a:off x="4428568" y="1970294"/>
            <a:ext cx="591765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CFDBF-4EF8-4B8F-90DB-D4CE992C98EA}"/>
              </a:ext>
            </a:extLst>
          </p:cNvPr>
          <p:cNvSpPr txBox="1"/>
          <p:nvPr/>
        </p:nvSpPr>
        <p:spPr>
          <a:xfrm>
            <a:off x="5048469" y="2117778"/>
            <a:ext cx="2721555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D5043-2E79-4933-AE7A-8D0203C35729}"/>
              </a:ext>
            </a:extLst>
          </p:cNvPr>
          <p:cNvSpPr txBox="1"/>
          <p:nvPr/>
        </p:nvSpPr>
        <p:spPr>
          <a:xfrm>
            <a:off x="8609571" y="4832630"/>
            <a:ext cx="2721555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E1473-B904-459F-8469-DA4650A04B46}"/>
              </a:ext>
            </a:extLst>
          </p:cNvPr>
          <p:cNvSpPr txBox="1"/>
          <p:nvPr/>
        </p:nvSpPr>
        <p:spPr>
          <a:xfrm>
            <a:off x="5330073" y="510771"/>
            <a:ext cx="1531894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29B13-F323-4A11-A3BE-22851D7C16BC}"/>
              </a:ext>
            </a:extLst>
          </p:cNvPr>
          <p:cNvSpPr txBox="1"/>
          <p:nvPr/>
        </p:nvSpPr>
        <p:spPr>
          <a:xfrm>
            <a:off x="3018503" y="1158646"/>
            <a:ext cx="6154994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B9A602-BBD0-4ACB-B223-1AE84865A049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1DC94A-03FB-4AA7-8CB6-2214A4772392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D6AF7-57A3-4E60-BB0E-4049E31FAEDD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16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32CCEE1-6531-4494-97CB-8591BD77E3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D39041E-62C5-4558-9D10-69F296FDB3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7C32EFD-B8AB-4454-A0EF-7BD801CD80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80108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690A23-40D9-4DE7-B174-5C1E99C54C77}"/>
              </a:ext>
            </a:extLst>
          </p:cNvPr>
          <p:cNvSpPr/>
          <p:nvPr/>
        </p:nvSpPr>
        <p:spPr>
          <a:xfrm>
            <a:off x="621972" y="0"/>
            <a:ext cx="3460136" cy="6858000"/>
          </a:xfrm>
          <a:prstGeom prst="rect">
            <a:avLst/>
          </a:prstGeom>
          <a:blipFill dpi="0" rotWithShape="1">
            <a:blip r:embed="rId2">
              <a:grayscl/>
            </a:blip>
            <a:srcRect/>
            <a:tile tx="0" ty="0" sx="21000" sy="21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8D33-5F05-4BF3-BD7A-CA24F175DB5C}"/>
              </a:ext>
            </a:extLst>
          </p:cNvPr>
          <p:cNvSpPr txBox="1"/>
          <p:nvPr/>
        </p:nvSpPr>
        <p:spPr>
          <a:xfrm>
            <a:off x="1692965" y="2321004"/>
            <a:ext cx="132472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spc="9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0E95DC-E9C7-4233-92CB-AFCF723134F2}"/>
              </a:ext>
            </a:extLst>
          </p:cNvPr>
          <p:cNvGrpSpPr/>
          <p:nvPr/>
        </p:nvGrpSpPr>
        <p:grpSpPr>
          <a:xfrm>
            <a:off x="5842000" y="2571759"/>
            <a:ext cx="3464560" cy="1714480"/>
            <a:chOff x="5842000" y="2524760"/>
            <a:chExt cx="3464560" cy="17144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65C276-F374-4F0D-8EF5-1DFFEDC84109}"/>
                </a:ext>
              </a:extLst>
            </p:cNvPr>
            <p:cNvSpPr txBox="1"/>
            <p:nvPr/>
          </p:nvSpPr>
          <p:spPr>
            <a:xfrm>
              <a:off x="5842000" y="3252047"/>
              <a:ext cx="3464560" cy="98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Lorem ipsum 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dolor sit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amet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,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consectetur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adipiscing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elit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.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Etiam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eget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quam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lacus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.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Vivamus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laoreet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tempus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lacus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, in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ultricies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dui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vehicula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in.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Donec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auctor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blandit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leo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, convallis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mollis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mi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condimentum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in.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4646D5-00C7-4DA1-BB5D-E8E607EBEE19}"/>
                </a:ext>
              </a:extLst>
            </p:cNvPr>
            <p:cNvSpPr txBox="1"/>
            <p:nvPr/>
          </p:nvSpPr>
          <p:spPr>
            <a:xfrm>
              <a:off x="5842000" y="2524760"/>
              <a:ext cx="2038379" cy="587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spc="90" dirty="0">
                  <a:solidFill>
                    <a:srgbClr val="F6F6F6"/>
                  </a:solidFill>
                  <a:latin typeface="MADE GoodTime Grotesk" panose="02000503000000020004" pitchFamily="50" charset="0"/>
                </a:rPr>
                <a:t>Break Slide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0DC9CE-C6F5-480F-A771-A1B4808A8432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81A0D3-C9DA-4AEE-8A2D-0409DCD60C8A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B4643D-37D5-4D35-BFC4-7227B8E8E6C9}"/>
              </a:ext>
            </a:extLst>
          </p:cNvPr>
          <p:cNvSpPr txBox="1"/>
          <p:nvPr/>
        </p:nvSpPr>
        <p:spPr>
          <a:xfrm>
            <a:off x="5410539" y="2581326"/>
            <a:ext cx="1370953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592A8-8EF3-4A78-8517-262BF05745BC}"/>
              </a:ext>
            </a:extLst>
          </p:cNvPr>
          <p:cNvSpPr txBox="1"/>
          <p:nvPr/>
        </p:nvSpPr>
        <p:spPr>
          <a:xfrm>
            <a:off x="2654461" y="3289481"/>
            <a:ext cx="6883078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convallis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mollis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mi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In dictum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hendrerit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ornare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Class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aptent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taciti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sociosqu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ad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litora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torquent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per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conubia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nostra, per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inceptos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himenaeos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Duis id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rutrum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ante. Vestibulum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tincidunt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metus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at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viverra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Aenean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ut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massa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imperdiet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pretium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BDE84-850F-4414-AF09-E1997C873DA7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526C8D-1ED9-4AA5-99F4-6D2372DBA764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C0159-A3EF-4B9E-B7F3-865EADF039D3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01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4F97DB-F63F-458B-BDAF-3E1532A7B664}"/>
              </a:ext>
            </a:extLst>
          </p:cNvPr>
          <p:cNvSpPr/>
          <p:nvPr/>
        </p:nvSpPr>
        <p:spPr>
          <a:xfrm flipV="1">
            <a:off x="5941593" y="5868365"/>
            <a:ext cx="308814" cy="308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90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F9DD72-A325-4EC5-9E3A-F4000AF704EF}"/>
              </a:ext>
            </a:extLst>
          </p:cNvPr>
          <p:cNvSpPr txBox="1"/>
          <p:nvPr/>
        </p:nvSpPr>
        <p:spPr>
          <a:xfrm>
            <a:off x="1218064" y="4982625"/>
            <a:ext cx="2579736" cy="52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43778-E01F-42CF-8400-ADF6385B21F7}"/>
              </a:ext>
            </a:extLst>
          </p:cNvPr>
          <p:cNvSpPr txBox="1"/>
          <p:nvPr/>
        </p:nvSpPr>
        <p:spPr>
          <a:xfrm>
            <a:off x="1218064" y="2565245"/>
            <a:ext cx="2579736" cy="52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E8D7CD-2890-4A6D-90F9-182B74751EAE}"/>
              </a:ext>
            </a:extLst>
          </p:cNvPr>
          <p:cNvSpPr txBox="1"/>
          <p:nvPr/>
        </p:nvSpPr>
        <p:spPr>
          <a:xfrm>
            <a:off x="4806132" y="4982625"/>
            <a:ext cx="2579736" cy="52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B3E4-16E8-4FEE-8E31-1E1AA4DD255C}"/>
              </a:ext>
            </a:extLst>
          </p:cNvPr>
          <p:cNvSpPr txBox="1"/>
          <p:nvPr/>
        </p:nvSpPr>
        <p:spPr>
          <a:xfrm>
            <a:off x="4806132" y="2565245"/>
            <a:ext cx="2579736" cy="52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A49BE-7F5D-4C31-B1C1-919F1B767A59}"/>
              </a:ext>
            </a:extLst>
          </p:cNvPr>
          <p:cNvSpPr txBox="1"/>
          <p:nvPr/>
        </p:nvSpPr>
        <p:spPr>
          <a:xfrm>
            <a:off x="8394200" y="4982625"/>
            <a:ext cx="2579736" cy="52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3156C-46EF-4DE6-B47B-0DA28FB05D06}"/>
              </a:ext>
            </a:extLst>
          </p:cNvPr>
          <p:cNvSpPr txBox="1"/>
          <p:nvPr/>
        </p:nvSpPr>
        <p:spPr>
          <a:xfrm>
            <a:off x="8394199" y="2565245"/>
            <a:ext cx="2579736" cy="52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F6BAB-F980-4DA1-B90F-C1D62C930674}"/>
              </a:ext>
            </a:extLst>
          </p:cNvPr>
          <p:cNvSpPr txBox="1"/>
          <p:nvPr/>
        </p:nvSpPr>
        <p:spPr>
          <a:xfrm>
            <a:off x="1218065" y="4723415"/>
            <a:ext cx="2579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Title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C312D-02B0-46C2-8FAD-F8C38416FCC6}"/>
              </a:ext>
            </a:extLst>
          </p:cNvPr>
          <p:cNvSpPr txBox="1"/>
          <p:nvPr/>
        </p:nvSpPr>
        <p:spPr>
          <a:xfrm>
            <a:off x="1218065" y="2306035"/>
            <a:ext cx="2579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Title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B6CB6-1900-44D5-A398-95F8D4D122FD}"/>
              </a:ext>
            </a:extLst>
          </p:cNvPr>
          <p:cNvSpPr txBox="1"/>
          <p:nvPr/>
        </p:nvSpPr>
        <p:spPr>
          <a:xfrm>
            <a:off x="4806133" y="4723415"/>
            <a:ext cx="2579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Title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DB25B-E0F0-4C8F-A5CF-80550B3671A7}"/>
              </a:ext>
            </a:extLst>
          </p:cNvPr>
          <p:cNvSpPr txBox="1"/>
          <p:nvPr/>
        </p:nvSpPr>
        <p:spPr>
          <a:xfrm>
            <a:off x="4806133" y="2306035"/>
            <a:ext cx="2579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6B9E0-A4AC-4660-819A-F185F3F65139}"/>
              </a:ext>
            </a:extLst>
          </p:cNvPr>
          <p:cNvSpPr txBox="1"/>
          <p:nvPr/>
        </p:nvSpPr>
        <p:spPr>
          <a:xfrm>
            <a:off x="8394201" y="4723415"/>
            <a:ext cx="2579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Title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3076A-C9FF-493E-9DE8-03FCFAE92BF3}"/>
              </a:ext>
            </a:extLst>
          </p:cNvPr>
          <p:cNvSpPr txBox="1"/>
          <p:nvPr/>
        </p:nvSpPr>
        <p:spPr>
          <a:xfrm>
            <a:off x="8394201" y="2306035"/>
            <a:ext cx="2579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Title here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C09FB01-1C9A-442C-92B6-D3B58499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5170" y="3998051"/>
            <a:ext cx="345520" cy="36563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7B13AC9-06E7-4C4B-8060-01B506FD8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1194" y="3998051"/>
            <a:ext cx="345520" cy="36563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8611FCE-FE8B-4FD3-9A84-BEE16C56C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124" y="3998051"/>
            <a:ext cx="345520" cy="36563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F93A5A4-0357-490D-8799-3B6712ACF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1764" y="1622457"/>
            <a:ext cx="345520" cy="36563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97F387C-7041-461E-8682-6329E24440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3125" y="1622457"/>
            <a:ext cx="345520" cy="36563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4D69DDB-372B-4980-B55E-4EB031E4CA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5056" y="1622457"/>
            <a:ext cx="345520" cy="3656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BCB1FA-6A06-4DAA-919E-90577CB4C195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3BD905-1343-4E61-AFAA-9135E6AB549E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CFA2FC-71D1-4CC6-9D43-D023F7814406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732706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D96A0775-FAE3-4F25-BC3E-9248A9EF2962}"/>
              </a:ext>
            </a:extLst>
          </p:cNvPr>
          <p:cNvSpPr>
            <a:spLocks/>
          </p:cNvSpPr>
          <p:nvPr/>
        </p:nvSpPr>
        <p:spPr bwMode="auto">
          <a:xfrm>
            <a:off x="4715257" y="1439973"/>
            <a:ext cx="1325220" cy="1514534"/>
          </a:xfrm>
          <a:custGeom>
            <a:avLst/>
            <a:gdLst>
              <a:gd name="T0" fmla="*/ 6977 w 13230"/>
              <a:gd name="T1" fmla="*/ 133 h 15124"/>
              <a:gd name="T2" fmla="*/ 9922 w 13230"/>
              <a:gd name="T3" fmla="*/ 1833 h 15124"/>
              <a:gd name="T4" fmla="*/ 12868 w 13230"/>
              <a:gd name="T5" fmla="*/ 3534 h 15124"/>
              <a:gd name="T6" fmla="*/ 13230 w 13230"/>
              <a:gd name="T7" fmla="*/ 4161 h 15124"/>
              <a:gd name="T8" fmla="*/ 13230 w 13230"/>
              <a:gd name="T9" fmla="*/ 7562 h 15124"/>
              <a:gd name="T10" fmla="*/ 13230 w 13230"/>
              <a:gd name="T11" fmla="*/ 10963 h 15124"/>
              <a:gd name="T12" fmla="*/ 12868 w 13230"/>
              <a:gd name="T13" fmla="*/ 11590 h 15124"/>
              <a:gd name="T14" fmla="*/ 9922 w 13230"/>
              <a:gd name="T15" fmla="*/ 13291 h 15124"/>
              <a:gd name="T16" fmla="*/ 6977 w 13230"/>
              <a:gd name="T17" fmla="*/ 14991 h 15124"/>
              <a:gd name="T18" fmla="*/ 6253 w 13230"/>
              <a:gd name="T19" fmla="*/ 14991 h 15124"/>
              <a:gd name="T20" fmla="*/ 3307 w 13230"/>
              <a:gd name="T21" fmla="*/ 13291 h 15124"/>
              <a:gd name="T22" fmla="*/ 362 w 13230"/>
              <a:gd name="T23" fmla="*/ 11590 h 15124"/>
              <a:gd name="T24" fmla="*/ 0 w 13230"/>
              <a:gd name="T25" fmla="*/ 10963 h 15124"/>
              <a:gd name="T26" fmla="*/ 0 w 13230"/>
              <a:gd name="T27" fmla="*/ 7562 h 15124"/>
              <a:gd name="T28" fmla="*/ 0 w 13230"/>
              <a:gd name="T29" fmla="*/ 4161 h 15124"/>
              <a:gd name="T30" fmla="*/ 362 w 13230"/>
              <a:gd name="T31" fmla="*/ 3534 h 15124"/>
              <a:gd name="T32" fmla="*/ 3307 w 13230"/>
              <a:gd name="T33" fmla="*/ 1833 h 15124"/>
              <a:gd name="T34" fmla="*/ 6253 w 13230"/>
              <a:gd name="T35" fmla="*/ 133 h 15124"/>
              <a:gd name="T36" fmla="*/ 6977 w 13230"/>
              <a:gd name="T37" fmla="*/ 133 h 15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230" h="15124">
                <a:moveTo>
                  <a:pt x="6977" y="133"/>
                </a:moveTo>
                <a:lnTo>
                  <a:pt x="9922" y="1833"/>
                </a:lnTo>
                <a:lnTo>
                  <a:pt x="12868" y="3534"/>
                </a:lnTo>
                <a:cubicBezTo>
                  <a:pt x="13098" y="3667"/>
                  <a:pt x="13230" y="3895"/>
                  <a:pt x="13230" y="4161"/>
                </a:cubicBezTo>
                <a:lnTo>
                  <a:pt x="13230" y="7562"/>
                </a:lnTo>
                <a:lnTo>
                  <a:pt x="13230" y="10963"/>
                </a:lnTo>
                <a:cubicBezTo>
                  <a:pt x="13230" y="11229"/>
                  <a:pt x="13098" y="11457"/>
                  <a:pt x="12868" y="11590"/>
                </a:cubicBezTo>
                <a:lnTo>
                  <a:pt x="9922" y="13291"/>
                </a:lnTo>
                <a:lnTo>
                  <a:pt x="6977" y="14991"/>
                </a:lnTo>
                <a:cubicBezTo>
                  <a:pt x="6747" y="15124"/>
                  <a:pt x="6483" y="15124"/>
                  <a:pt x="6253" y="14991"/>
                </a:cubicBezTo>
                <a:lnTo>
                  <a:pt x="3307" y="13291"/>
                </a:lnTo>
                <a:lnTo>
                  <a:pt x="362" y="11590"/>
                </a:lnTo>
                <a:cubicBezTo>
                  <a:pt x="132" y="11457"/>
                  <a:pt x="0" y="11229"/>
                  <a:pt x="0" y="10963"/>
                </a:cubicBezTo>
                <a:lnTo>
                  <a:pt x="0" y="7562"/>
                </a:lnTo>
                <a:lnTo>
                  <a:pt x="0" y="4161"/>
                </a:lnTo>
                <a:cubicBezTo>
                  <a:pt x="0" y="3895"/>
                  <a:pt x="132" y="3667"/>
                  <a:pt x="362" y="3534"/>
                </a:cubicBezTo>
                <a:lnTo>
                  <a:pt x="3307" y="1833"/>
                </a:lnTo>
                <a:lnTo>
                  <a:pt x="6253" y="133"/>
                </a:lnTo>
                <a:cubicBezTo>
                  <a:pt x="6483" y="0"/>
                  <a:pt x="6747" y="0"/>
                  <a:pt x="6977" y="1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5793F4F9-7C3B-4B30-9557-745CD0A1BD0C}"/>
              </a:ext>
            </a:extLst>
          </p:cNvPr>
          <p:cNvSpPr>
            <a:spLocks/>
          </p:cNvSpPr>
          <p:nvPr/>
        </p:nvSpPr>
        <p:spPr bwMode="auto">
          <a:xfrm>
            <a:off x="3997124" y="2684048"/>
            <a:ext cx="1325220" cy="1514534"/>
          </a:xfrm>
          <a:custGeom>
            <a:avLst/>
            <a:gdLst>
              <a:gd name="T0" fmla="*/ 6977 w 13230"/>
              <a:gd name="T1" fmla="*/ 133 h 15124"/>
              <a:gd name="T2" fmla="*/ 9922 w 13230"/>
              <a:gd name="T3" fmla="*/ 1834 h 15124"/>
              <a:gd name="T4" fmla="*/ 12868 w 13230"/>
              <a:gd name="T5" fmla="*/ 3534 h 15124"/>
              <a:gd name="T6" fmla="*/ 13230 w 13230"/>
              <a:gd name="T7" fmla="*/ 4161 h 15124"/>
              <a:gd name="T8" fmla="*/ 13230 w 13230"/>
              <a:gd name="T9" fmla="*/ 7562 h 15124"/>
              <a:gd name="T10" fmla="*/ 13230 w 13230"/>
              <a:gd name="T11" fmla="*/ 10963 h 15124"/>
              <a:gd name="T12" fmla="*/ 12868 w 13230"/>
              <a:gd name="T13" fmla="*/ 11590 h 15124"/>
              <a:gd name="T14" fmla="*/ 9922 w 13230"/>
              <a:gd name="T15" fmla="*/ 13291 h 15124"/>
              <a:gd name="T16" fmla="*/ 6977 w 13230"/>
              <a:gd name="T17" fmla="*/ 14991 h 15124"/>
              <a:gd name="T18" fmla="*/ 6253 w 13230"/>
              <a:gd name="T19" fmla="*/ 14991 h 15124"/>
              <a:gd name="T20" fmla="*/ 3307 w 13230"/>
              <a:gd name="T21" fmla="*/ 13291 h 15124"/>
              <a:gd name="T22" fmla="*/ 362 w 13230"/>
              <a:gd name="T23" fmla="*/ 11590 h 15124"/>
              <a:gd name="T24" fmla="*/ 0 w 13230"/>
              <a:gd name="T25" fmla="*/ 10963 h 15124"/>
              <a:gd name="T26" fmla="*/ 0 w 13230"/>
              <a:gd name="T27" fmla="*/ 7562 h 15124"/>
              <a:gd name="T28" fmla="*/ 0 w 13230"/>
              <a:gd name="T29" fmla="*/ 4161 h 15124"/>
              <a:gd name="T30" fmla="*/ 362 w 13230"/>
              <a:gd name="T31" fmla="*/ 3534 h 15124"/>
              <a:gd name="T32" fmla="*/ 3307 w 13230"/>
              <a:gd name="T33" fmla="*/ 1834 h 15124"/>
              <a:gd name="T34" fmla="*/ 6253 w 13230"/>
              <a:gd name="T35" fmla="*/ 133 h 15124"/>
              <a:gd name="T36" fmla="*/ 6977 w 13230"/>
              <a:gd name="T37" fmla="*/ 133 h 15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230" h="15124">
                <a:moveTo>
                  <a:pt x="6977" y="133"/>
                </a:moveTo>
                <a:lnTo>
                  <a:pt x="9922" y="1834"/>
                </a:lnTo>
                <a:lnTo>
                  <a:pt x="12868" y="3534"/>
                </a:lnTo>
                <a:cubicBezTo>
                  <a:pt x="13098" y="3667"/>
                  <a:pt x="13230" y="3895"/>
                  <a:pt x="13230" y="4161"/>
                </a:cubicBezTo>
                <a:lnTo>
                  <a:pt x="13230" y="7562"/>
                </a:lnTo>
                <a:lnTo>
                  <a:pt x="13230" y="10963"/>
                </a:lnTo>
                <a:cubicBezTo>
                  <a:pt x="13230" y="11229"/>
                  <a:pt x="13098" y="11457"/>
                  <a:pt x="12868" y="11590"/>
                </a:cubicBezTo>
                <a:lnTo>
                  <a:pt x="9922" y="13291"/>
                </a:lnTo>
                <a:lnTo>
                  <a:pt x="6977" y="14991"/>
                </a:lnTo>
                <a:cubicBezTo>
                  <a:pt x="6747" y="15124"/>
                  <a:pt x="6483" y="15124"/>
                  <a:pt x="6253" y="14991"/>
                </a:cubicBezTo>
                <a:lnTo>
                  <a:pt x="3307" y="13291"/>
                </a:lnTo>
                <a:lnTo>
                  <a:pt x="362" y="11590"/>
                </a:lnTo>
                <a:cubicBezTo>
                  <a:pt x="132" y="11457"/>
                  <a:pt x="0" y="11229"/>
                  <a:pt x="0" y="10963"/>
                </a:cubicBezTo>
                <a:lnTo>
                  <a:pt x="0" y="7562"/>
                </a:lnTo>
                <a:lnTo>
                  <a:pt x="0" y="4161"/>
                </a:lnTo>
                <a:cubicBezTo>
                  <a:pt x="0" y="3895"/>
                  <a:pt x="132" y="3667"/>
                  <a:pt x="362" y="3534"/>
                </a:cubicBezTo>
                <a:lnTo>
                  <a:pt x="3307" y="1834"/>
                </a:lnTo>
                <a:lnTo>
                  <a:pt x="6253" y="133"/>
                </a:lnTo>
                <a:cubicBezTo>
                  <a:pt x="6483" y="0"/>
                  <a:pt x="6747" y="0"/>
                  <a:pt x="6977" y="1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77F5F895-A759-4D7A-80A2-C38E37EC9BE0}"/>
              </a:ext>
            </a:extLst>
          </p:cNvPr>
          <p:cNvSpPr>
            <a:spLocks/>
          </p:cNvSpPr>
          <p:nvPr/>
        </p:nvSpPr>
        <p:spPr bwMode="auto">
          <a:xfrm>
            <a:off x="6151522" y="1439973"/>
            <a:ext cx="1325220" cy="1514534"/>
          </a:xfrm>
          <a:custGeom>
            <a:avLst/>
            <a:gdLst>
              <a:gd name="T0" fmla="*/ 6977 w 13230"/>
              <a:gd name="T1" fmla="*/ 133 h 15124"/>
              <a:gd name="T2" fmla="*/ 9922 w 13230"/>
              <a:gd name="T3" fmla="*/ 1833 h 15124"/>
              <a:gd name="T4" fmla="*/ 12868 w 13230"/>
              <a:gd name="T5" fmla="*/ 3534 h 15124"/>
              <a:gd name="T6" fmla="*/ 13230 w 13230"/>
              <a:gd name="T7" fmla="*/ 4161 h 15124"/>
              <a:gd name="T8" fmla="*/ 13230 w 13230"/>
              <a:gd name="T9" fmla="*/ 7562 h 15124"/>
              <a:gd name="T10" fmla="*/ 13230 w 13230"/>
              <a:gd name="T11" fmla="*/ 10963 h 15124"/>
              <a:gd name="T12" fmla="*/ 12868 w 13230"/>
              <a:gd name="T13" fmla="*/ 11590 h 15124"/>
              <a:gd name="T14" fmla="*/ 9922 w 13230"/>
              <a:gd name="T15" fmla="*/ 13291 h 15124"/>
              <a:gd name="T16" fmla="*/ 6977 w 13230"/>
              <a:gd name="T17" fmla="*/ 14991 h 15124"/>
              <a:gd name="T18" fmla="*/ 6253 w 13230"/>
              <a:gd name="T19" fmla="*/ 14991 h 15124"/>
              <a:gd name="T20" fmla="*/ 3307 w 13230"/>
              <a:gd name="T21" fmla="*/ 13291 h 15124"/>
              <a:gd name="T22" fmla="*/ 362 w 13230"/>
              <a:gd name="T23" fmla="*/ 11590 h 15124"/>
              <a:gd name="T24" fmla="*/ 0 w 13230"/>
              <a:gd name="T25" fmla="*/ 10963 h 15124"/>
              <a:gd name="T26" fmla="*/ 0 w 13230"/>
              <a:gd name="T27" fmla="*/ 7562 h 15124"/>
              <a:gd name="T28" fmla="*/ 0 w 13230"/>
              <a:gd name="T29" fmla="*/ 4161 h 15124"/>
              <a:gd name="T30" fmla="*/ 362 w 13230"/>
              <a:gd name="T31" fmla="*/ 3534 h 15124"/>
              <a:gd name="T32" fmla="*/ 3307 w 13230"/>
              <a:gd name="T33" fmla="*/ 1833 h 15124"/>
              <a:gd name="T34" fmla="*/ 6253 w 13230"/>
              <a:gd name="T35" fmla="*/ 133 h 15124"/>
              <a:gd name="T36" fmla="*/ 6977 w 13230"/>
              <a:gd name="T37" fmla="*/ 133 h 15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230" h="15124">
                <a:moveTo>
                  <a:pt x="6977" y="133"/>
                </a:moveTo>
                <a:lnTo>
                  <a:pt x="9922" y="1833"/>
                </a:lnTo>
                <a:lnTo>
                  <a:pt x="12868" y="3534"/>
                </a:lnTo>
                <a:cubicBezTo>
                  <a:pt x="13098" y="3667"/>
                  <a:pt x="13230" y="3895"/>
                  <a:pt x="13230" y="4161"/>
                </a:cubicBezTo>
                <a:lnTo>
                  <a:pt x="13230" y="7562"/>
                </a:lnTo>
                <a:lnTo>
                  <a:pt x="13230" y="10963"/>
                </a:lnTo>
                <a:cubicBezTo>
                  <a:pt x="13230" y="11229"/>
                  <a:pt x="13098" y="11457"/>
                  <a:pt x="12868" y="11590"/>
                </a:cubicBezTo>
                <a:lnTo>
                  <a:pt x="9922" y="13291"/>
                </a:lnTo>
                <a:lnTo>
                  <a:pt x="6977" y="14991"/>
                </a:lnTo>
                <a:cubicBezTo>
                  <a:pt x="6747" y="15124"/>
                  <a:pt x="6483" y="15124"/>
                  <a:pt x="6253" y="14991"/>
                </a:cubicBezTo>
                <a:lnTo>
                  <a:pt x="3307" y="13291"/>
                </a:lnTo>
                <a:lnTo>
                  <a:pt x="362" y="11590"/>
                </a:lnTo>
                <a:cubicBezTo>
                  <a:pt x="132" y="11457"/>
                  <a:pt x="0" y="11229"/>
                  <a:pt x="0" y="10963"/>
                </a:cubicBezTo>
                <a:lnTo>
                  <a:pt x="0" y="7562"/>
                </a:lnTo>
                <a:lnTo>
                  <a:pt x="0" y="4161"/>
                </a:lnTo>
                <a:cubicBezTo>
                  <a:pt x="0" y="3895"/>
                  <a:pt x="132" y="3667"/>
                  <a:pt x="362" y="3534"/>
                </a:cubicBezTo>
                <a:lnTo>
                  <a:pt x="3307" y="1833"/>
                </a:lnTo>
                <a:lnTo>
                  <a:pt x="6253" y="133"/>
                </a:lnTo>
                <a:cubicBezTo>
                  <a:pt x="6483" y="0"/>
                  <a:pt x="6747" y="0"/>
                  <a:pt x="6977" y="1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2FAEF8A6-0B9A-46C7-8BCC-983F8E861F83}"/>
              </a:ext>
            </a:extLst>
          </p:cNvPr>
          <p:cNvSpPr>
            <a:spLocks/>
          </p:cNvSpPr>
          <p:nvPr/>
        </p:nvSpPr>
        <p:spPr bwMode="auto">
          <a:xfrm>
            <a:off x="6869656" y="2684048"/>
            <a:ext cx="1325220" cy="1514534"/>
          </a:xfrm>
          <a:custGeom>
            <a:avLst/>
            <a:gdLst>
              <a:gd name="T0" fmla="*/ 6977 w 13230"/>
              <a:gd name="T1" fmla="*/ 133 h 15124"/>
              <a:gd name="T2" fmla="*/ 9922 w 13230"/>
              <a:gd name="T3" fmla="*/ 1834 h 15124"/>
              <a:gd name="T4" fmla="*/ 12868 w 13230"/>
              <a:gd name="T5" fmla="*/ 3534 h 15124"/>
              <a:gd name="T6" fmla="*/ 13230 w 13230"/>
              <a:gd name="T7" fmla="*/ 4161 h 15124"/>
              <a:gd name="T8" fmla="*/ 13230 w 13230"/>
              <a:gd name="T9" fmla="*/ 7562 h 15124"/>
              <a:gd name="T10" fmla="*/ 13230 w 13230"/>
              <a:gd name="T11" fmla="*/ 10963 h 15124"/>
              <a:gd name="T12" fmla="*/ 12868 w 13230"/>
              <a:gd name="T13" fmla="*/ 11590 h 15124"/>
              <a:gd name="T14" fmla="*/ 9922 w 13230"/>
              <a:gd name="T15" fmla="*/ 13291 h 15124"/>
              <a:gd name="T16" fmla="*/ 6977 w 13230"/>
              <a:gd name="T17" fmla="*/ 14991 h 15124"/>
              <a:gd name="T18" fmla="*/ 6253 w 13230"/>
              <a:gd name="T19" fmla="*/ 14991 h 15124"/>
              <a:gd name="T20" fmla="*/ 3307 w 13230"/>
              <a:gd name="T21" fmla="*/ 13291 h 15124"/>
              <a:gd name="T22" fmla="*/ 362 w 13230"/>
              <a:gd name="T23" fmla="*/ 11590 h 15124"/>
              <a:gd name="T24" fmla="*/ 0 w 13230"/>
              <a:gd name="T25" fmla="*/ 10963 h 15124"/>
              <a:gd name="T26" fmla="*/ 0 w 13230"/>
              <a:gd name="T27" fmla="*/ 7562 h 15124"/>
              <a:gd name="T28" fmla="*/ 0 w 13230"/>
              <a:gd name="T29" fmla="*/ 4161 h 15124"/>
              <a:gd name="T30" fmla="*/ 362 w 13230"/>
              <a:gd name="T31" fmla="*/ 3534 h 15124"/>
              <a:gd name="T32" fmla="*/ 3307 w 13230"/>
              <a:gd name="T33" fmla="*/ 1834 h 15124"/>
              <a:gd name="T34" fmla="*/ 6253 w 13230"/>
              <a:gd name="T35" fmla="*/ 133 h 15124"/>
              <a:gd name="T36" fmla="*/ 6977 w 13230"/>
              <a:gd name="T37" fmla="*/ 133 h 15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230" h="15124">
                <a:moveTo>
                  <a:pt x="6977" y="133"/>
                </a:moveTo>
                <a:lnTo>
                  <a:pt x="9922" y="1834"/>
                </a:lnTo>
                <a:lnTo>
                  <a:pt x="12868" y="3534"/>
                </a:lnTo>
                <a:cubicBezTo>
                  <a:pt x="13098" y="3667"/>
                  <a:pt x="13230" y="3895"/>
                  <a:pt x="13230" y="4161"/>
                </a:cubicBezTo>
                <a:lnTo>
                  <a:pt x="13230" y="7562"/>
                </a:lnTo>
                <a:lnTo>
                  <a:pt x="13230" y="10963"/>
                </a:lnTo>
                <a:cubicBezTo>
                  <a:pt x="13230" y="11229"/>
                  <a:pt x="13098" y="11457"/>
                  <a:pt x="12868" y="11590"/>
                </a:cubicBezTo>
                <a:lnTo>
                  <a:pt x="9922" y="13291"/>
                </a:lnTo>
                <a:lnTo>
                  <a:pt x="6977" y="14991"/>
                </a:lnTo>
                <a:cubicBezTo>
                  <a:pt x="6747" y="15124"/>
                  <a:pt x="6483" y="15124"/>
                  <a:pt x="6253" y="14991"/>
                </a:cubicBezTo>
                <a:lnTo>
                  <a:pt x="3307" y="13291"/>
                </a:lnTo>
                <a:lnTo>
                  <a:pt x="362" y="11590"/>
                </a:lnTo>
                <a:cubicBezTo>
                  <a:pt x="132" y="11457"/>
                  <a:pt x="0" y="11229"/>
                  <a:pt x="0" y="10963"/>
                </a:cubicBezTo>
                <a:lnTo>
                  <a:pt x="0" y="7562"/>
                </a:lnTo>
                <a:lnTo>
                  <a:pt x="0" y="4161"/>
                </a:lnTo>
                <a:cubicBezTo>
                  <a:pt x="0" y="3895"/>
                  <a:pt x="132" y="3667"/>
                  <a:pt x="362" y="3534"/>
                </a:cubicBezTo>
                <a:lnTo>
                  <a:pt x="3307" y="1834"/>
                </a:lnTo>
                <a:lnTo>
                  <a:pt x="6253" y="133"/>
                </a:lnTo>
                <a:cubicBezTo>
                  <a:pt x="6483" y="0"/>
                  <a:pt x="6747" y="0"/>
                  <a:pt x="6977" y="1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7370F085-8611-43E2-8C04-7B325E96666E}"/>
              </a:ext>
            </a:extLst>
          </p:cNvPr>
          <p:cNvSpPr>
            <a:spLocks/>
          </p:cNvSpPr>
          <p:nvPr/>
        </p:nvSpPr>
        <p:spPr bwMode="auto">
          <a:xfrm>
            <a:off x="6151522" y="3928123"/>
            <a:ext cx="1325220" cy="1514534"/>
          </a:xfrm>
          <a:custGeom>
            <a:avLst/>
            <a:gdLst>
              <a:gd name="T0" fmla="*/ 6977 w 13230"/>
              <a:gd name="T1" fmla="*/ 133 h 15124"/>
              <a:gd name="T2" fmla="*/ 9922 w 13230"/>
              <a:gd name="T3" fmla="*/ 1834 h 15124"/>
              <a:gd name="T4" fmla="*/ 12868 w 13230"/>
              <a:gd name="T5" fmla="*/ 3534 h 15124"/>
              <a:gd name="T6" fmla="*/ 13230 w 13230"/>
              <a:gd name="T7" fmla="*/ 4161 h 15124"/>
              <a:gd name="T8" fmla="*/ 13230 w 13230"/>
              <a:gd name="T9" fmla="*/ 7562 h 15124"/>
              <a:gd name="T10" fmla="*/ 13230 w 13230"/>
              <a:gd name="T11" fmla="*/ 10963 h 15124"/>
              <a:gd name="T12" fmla="*/ 12868 w 13230"/>
              <a:gd name="T13" fmla="*/ 11590 h 15124"/>
              <a:gd name="T14" fmla="*/ 9922 w 13230"/>
              <a:gd name="T15" fmla="*/ 13291 h 15124"/>
              <a:gd name="T16" fmla="*/ 6977 w 13230"/>
              <a:gd name="T17" fmla="*/ 14991 h 15124"/>
              <a:gd name="T18" fmla="*/ 6253 w 13230"/>
              <a:gd name="T19" fmla="*/ 14991 h 15124"/>
              <a:gd name="T20" fmla="*/ 3307 w 13230"/>
              <a:gd name="T21" fmla="*/ 13291 h 15124"/>
              <a:gd name="T22" fmla="*/ 362 w 13230"/>
              <a:gd name="T23" fmla="*/ 11590 h 15124"/>
              <a:gd name="T24" fmla="*/ 0 w 13230"/>
              <a:gd name="T25" fmla="*/ 10963 h 15124"/>
              <a:gd name="T26" fmla="*/ 0 w 13230"/>
              <a:gd name="T27" fmla="*/ 7562 h 15124"/>
              <a:gd name="T28" fmla="*/ 0 w 13230"/>
              <a:gd name="T29" fmla="*/ 4161 h 15124"/>
              <a:gd name="T30" fmla="*/ 362 w 13230"/>
              <a:gd name="T31" fmla="*/ 3534 h 15124"/>
              <a:gd name="T32" fmla="*/ 3307 w 13230"/>
              <a:gd name="T33" fmla="*/ 1834 h 15124"/>
              <a:gd name="T34" fmla="*/ 6253 w 13230"/>
              <a:gd name="T35" fmla="*/ 133 h 15124"/>
              <a:gd name="T36" fmla="*/ 6977 w 13230"/>
              <a:gd name="T37" fmla="*/ 133 h 15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230" h="15124">
                <a:moveTo>
                  <a:pt x="6977" y="133"/>
                </a:moveTo>
                <a:lnTo>
                  <a:pt x="9922" y="1834"/>
                </a:lnTo>
                <a:lnTo>
                  <a:pt x="12868" y="3534"/>
                </a:lnTo>
                <a:cubicBezTo>
                  <a:pt x="13098" y="3667"/>
                  <a:pt x="13230" y="3895"/>
                  <a:pt x="13230" y="4161"/>
                </a:cubicBezTo>
                <a:lnTo>
                  <a:pt x="13230" y="7562"/>
                </a:lnTo>
                <a:lnTo>
                  <a:pt x="13230" y="10963"/>
                </a:lnTo>
                <a:cubicBezTo>
                  <a:pt x="13230" y="11229"/>
                  <a:pt x="13098" y="11457"/>
                  <a:pt x="12868" y="11590"/>
                </a:cubicBezTo>
                <a:lnTo>
                  <a:pt x="9922" y="13291"/>
                </a:lnTo>
                <a:lnTo>
                  <a:pt x="6977" y="14991"/>
                </a:lnTo>
                <a:cubicBezTo>
                  <a:pt x="6747" y="15124"/>
                  <a:pt x="6483" y="15124"/>
                  <a:pt x="6253" y="14991"/>
                </a:cubicBezTo>
                <a:lnTo>
                  <a:pt x="3307" y="13291"/>
                </a:lnTo>
                <a:lnTo>
                  <a:pt x="362" y="11590"/>
                </a:lnTo>
                <a:cubicBezTo>
                  <a:pt x="132" y="11457"/>
                  <a:pt x="0" y="11229"/>
                  <a:pt x="0" y="10963"/>
                </a:cubicBezTo>
                <a:lnTo>
                  <a:pt x="0" y="7562"/>
                </a:lnTo>
                <a:lnTo>
                  <a:pt x="0" y="4161"/>
                </a:lnTo>
                <a:cubicBezTo>
                  <a:pt x="0" y="3895"/>
                  <a:pt x="132" y="3667"/>
                  <a:pt x="362" y="3534"/>
                </a:cubicBezTo>
                <a:lnTo>
                  <a:pt x="3307" y="1834"/>
                </a:lnTo>
                <a:lnTo>
                  <a:pt x="6253" y="133"/>
                </a:lnTo>
                <a:cubicBezTo>
                  <a:pt x="6483" y="0"/>
                  <a:pt x="6747" y="0"/>
                  <a:pt x="6977" y="133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189D2329-DFD4-4AF5-A90B-8EF7E3D6280C}"/>
              </a:ext>
            </a:extLst>
          </p:cNvPr>
          <p:cNvSpPr>
            <a:spLocks/>
          </p:cNvSpPr>
          <p:nvPr/>
        </p:nvSpPr>
        <p:spPr bwMode="auto">
          <a:xfrm>
            <a:off x="4715257" y="3928123"/>
            <a:ext cx="1325220" cy="1514534"/>
          </a:xfrm>
          <a:custGeom>
            <a:avLst/>
            <a:gdLst>
              <a:gd name="T0" fmla="*/ 6977 w 13230"/>
              <a:gd name="T1" fmla="*/ 133 h 15124"/>
              <a:gd name="T2" fmla="*/ 9922 w 13230"/>
              <a:gd name="T3" fmla="*/ 1834 h 15124"/>
              <a:gd name="T4" fmla="*/ 12868 w 13230"/>
              <a:gd name="T5" fmla="*/ 3534 h 15124"/>
              <a:gd name="T6" fmla="*/ 13230 w 13230"/>
              <a:gd name="T7" fmla="*/ 4161 h 15124"/>
              <a:gd name="T8" fmla="*/ 13230 w 13230"/>
              <a:gd name="T9" fmla="*/ 7562 h 15124"/>
              <a:gd name="T10" fmla="*/ 13230 w 13230"/>
              <a:gd name="T11" fmla="*/ 10963 h 15124"/>
              <a:gd name="T12" fmla="*/ 12868 w 13230"/>
              <a:gd name="T13" fmla="*/ 11590 h 15124"/>
              <a:gd name="T14" fmla="*/ 9922 w 13230"/>
              <a:gd name="T15" fmla="*/ 13291 h 15124"/>
              <a:gd name="T16" fmla="*/ 6977 w 13230"/>
              <a:gd name="T17" fmla="*/ 14991 h 15124"/>
              <a:gd name="T18" fmla="*/ 6253 w 13230"/>
              <a:gd name="T19" fmla="*/ 14991 h 15124"/>
              <a:gd name="T20" fmla="*/ 3307 w 13230"/>
              <a:gd name="T21" fmla="*/ 13291 h 15124"/>
              <a:gd name="T22" fmla="*/ 362 w 13230"/>
              <a:gd name="T23" fmla="*/ 11590 h 15124"/>
              <a:gd name="T24" fmla="*/ 0 w 13230"/>
              <a:gd name="T25" fmla="*/ 10963 h 15124"/>
              <a:gd name="T26" fmla="*/ 0 w 13230"/>
              <a:gd name="T27" fmla="*/ 7562 h 15124"/>
              <a:gd name="T28" fmla="*/ 0 w 13230"/>
              <a:gd name="T29" fmla="*/ 4161 h 15124"/>
              <a:gd name="T30" fmla="*/ 362 w 13230"/>
              <a:gd name="T31" fmla="*/ 3534 h 15124"/>
              <a:gd name="T32" fmla="*/ 3307 w 13230"/>
              <a:gd name="T33" fmla="*/ 1834 h 15124"/>
              <a:gd name="T34" fmla="*/ 6253 w 13230"/>
              <a:gd name="T35" fmla="*/ 133 h 15124"/>
              <a:gd name="T36" fmla="*/ 6977 w 13230"/>
              <a:gd name="T37" fmla="*/ 133 h 15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230" h="15124">
                <a:moveTo>
                  <a:pt x="6977" y="133"/>
                </a:moveTo>
                <a:lnTo>
                  <a:pt x="9922" y="1834"/>
                </a:lnTo>
                <a:lnTo>
                  <a:pt x="12868" y="3534"/>
                </a:lnTo>
                <a:cubicBezTo>
                  <a:pt x="13098" y="3667"/>
                  <a:pt x="13230" y="3895"/>
                  <a:pt x="13230" y="4161"/>
                </a:cubicBezTo>
                <a:lnTo>
                  <a:pt x="13230" y="7562"/>
                </a:lnTo>
                <a:lnTo>
                  <a:pt x="13230" y="10963"/>
                </a:lnTo>
                <a:cubicBezTo>
                  <a:pt x="13230" y="11229"/>
                  <a:pt x="13098" y="11457"/>
                  <a:pt x="12868" y="11590"/>
                </a:cubicBezTo>
                <a:lnTo>
                  <a:pt x="9922" y="13291"/>
                </a:lnTo>
                <a:lnTo>
                  <a:pt x="6977" y="14991"/>
                </a:lnTo>
                <a:cubicBezTo>
                  <a:pt x="6747" y="15124"/>
                  <a:pt x="6483" y="15124"/>
                  <a:pt x="6253" y="14991"/>
                </a:cubicBezTo>
                <a:lnTo>
                  <a:pt x="3307" y="13291"/>
                </a:lnTo>
                <a:lnTo>
                  <a:pt x="362" y="11590"/>
                </a:lnTo>
                <a:cubicBezTo>
                  <a:pt x="132" y="11457"/>
                  <a:pt x="0" y="11229"/>
                  <a:pt x="0" y="10963"/>
                </a:cubicBezTo>
                <a:lnTo>
                  <a:pt x="0" y="7562"/>
                </a:lnTo>
                <a:lnTo>
                  <a:pt x="0" y="4161"/>
                </a:lnTo>
                <a:cubicBezTo>
                  <a:pt x="0" y="3895"/>
                  <a:pt x="132" y="3667"/>
                  <a:pt x="362" y="3534"/>
                </a:cubicBezTo>
                <a:lnTo>
                  <a:pt x="3307" y="1834"/>
                </a:lnTo>
                <a:lnTo>
                  <a:pt x="6253" y="133"/>
                </a:lnTo>
                <a:cubicBezTo>
                  <a:pt x="6483" y="0"/>
                  <a:pt x="6747" y="0"/>
                  <a:pt x="6977" y="1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92FBBA5-122D-487F-A9EA-7F34EB508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1313" y="3222895"/>
            <a:ext cx="436840" cy="4368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CC0DF55-D028-4668-8E84-B643EC1C5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3845" y="3222896"/>
            <a:ext cx="436840" cy="4368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2DD746C-8097-497D-B7AC-6F4CABB71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5711" y="4464883"/>
            <a:ext cx="436840" cy="43683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7C057BE-8623-49A3-9111-026CAAED0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446" y="4464882"/>
            <a:ext cx="436840" cy="43683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5E1EF3-02C9-4A18-86A0-1F7FEAB4EA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5711" y="1975237"/>
            <a:ext cx="436840" cy="43683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46E5F79-B264-4CFF-A5F9-0DBFCB23A1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9446" y="1980911"/>
            <a:ext cx="436840" cy="436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F163D6-915E-49A3-BC16-762CAAE1B816}"/>
              </a:ext>
            </a:extLst>
          </p:cNvPr>
          <p:cNvSpPr txBox="1"/>
          <p:nvPr/>
        </p:nvSpPr>
        <p:spPr>
          <a:xfrm>
            <a:off x="3125665" y="1415342"/>
            <a:ext cx="871457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Series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C8086-8E7E-42C3-8187-146B5A9109A9}"/>
              </a:ext>
            </a:extLst>
          </p:cNvPr>
          <p:cNvSpPr txBox="1"/>
          <p:nvPr/>
        </p:nvSpPr>
        <p:spPr>
          <a:xfrm>
            <a:off x="1282762" y="1743746"/>
            <a:ext cx="2714360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1BEABE-19FA-475F-891C-D42B63312272}"/>
              </a:ext>
            </a:extLst>
          </p:cNvPr>
          <p:cNvSpPr txBox="1"/>
          <p:nvPr/>
        </p:nvSpPr>
        <p:spPr>
          <a:xfrm>
            <a:off x="8194876" y="1415342"/>
            <a:ext cx="871457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Series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56440-DE74-4874-9E80-08CD3BEB2377}"/>
              </a:ext>
            </a:extLst>
          </p:cNvPr>
          <p:cNvSpPr txBox="1"/>
          <p:nvPr/>
        </p:nvSpPr>
        <p:spPr>
          <a:xfrm>
            <a:off x="8194877" y="1743746"/>
            <a:ext cx="2714360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4932E9-A12A-4D30-BA93-479A163F631A}"/>
              </a:ext>
            </a:extLst>
          </p:cNvPr>
          <p:cNvSpPr txBox="1"/>
          <p:nvPr/>
        </p:nvSpPr>
        <p:spPr>
          <a:xfrm>
            <a:off x="2681334" y="2849952"/>
            <a:ext cx="893899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Series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33523-D388-46E6-A9B2-C7551EED77BE}"/>
              </a:ext>
            </a:extLst>
          </p:cNvPr>
          <p:cNvSpPr txBox="1"/>
          <p:nvPr/>
        </p:nvSpPr>
        <p:spPr>
          <a:xfrm>
            <a:off x="860873" y="3178356"/>
            <a:ext cx="2714360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C69882-2707-4A79-B778-25A744E61722}"/>
              </a:ext>
            </a:extLst>
          </p:cNvPr>
          <p:cNvSpPr txBox="1"/>
          <p:nvPr/>
        </p:nvSpPr>
        <p:spPr>
          <a:xfrm>
            <a:off x="8616769" y="2849952"/>
            <a:ext cx="893899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Series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301A37-5681-4FDD-A06B-78C46FDF81E3}"/>
              </a:ext>
            </a:extLst>
          </p:cNvPr>
          <p:cNvSpPr txBox="1"/>
          <p:nvPr/>
        </p:nvSpPr>
        <p:spPr>
          <a:xfrm>
            <a:off x="8616770" y="3178356"/>
            <a:ext cx="2714360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CE870-3EB5-497F-88D5-9E577EFCCBCF}"/>
              </a:ext>
            </a:extLst>
          </p:cNvPr>
          <p:cNvSpPr txBox="1"/>
          <p:nvPr/>
        </p:nvSpPr>
        <p:spPr>
          <a:xfrm>
            <a:off x="3095208" y="4284562"/>
            <a:ext cx="901914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Series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C46A42-0FE9-474C-ADF7-EA4A32D87BE2}"/>
              </a:ext>
            </a:extLst>
          </p:cNvPr>
          <p:cNvSpPr txBox="1"/>
          <p:nvPr/>
        </p:nvSpPr>
        <p:spPr>
          <a:xfrm>
            <a:off x="1282762" y="4612966"/>
            <a:ext cx="2714360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45E251-FF40-433B-BA64-AD39C7D85D1F}"/>
              </a:ext>
            </a:extLst>
          </p:cNvPr>
          <p:cNvSpPr txBox="1"/>
          <p:nvPr/>
        </p:nvSpPr>
        <p:spPr>
          <a:xfrm>
            <a:off x="8194876" y="4284562"/>
            <a:ext cx="901914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rgbClr val="FF0000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Series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063A07-A450-4FE4-B547-8279E794B1B6}"/>
              </a:ext>
            </a:extLst>
          </p:cNvPr>
          <p:cNvSpPr txBox="1"/>
          <p:nvPr/>
        </p:nvSpPr>
        <p:spPr>
          <a:xfrm>
            <a:off x="8194877" y="4612966"/>
            <a:ext cx="2714360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E386E9-35D9-4A84-AC4D-4F8CE449367B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F2DD1C8-8F8D-4944-91C8-24DB9F44D6E5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3820-2213-40C8-9137-0D6E3986F8CB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6944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D0559D7-7C20-4A00-B4FF-ABA200DB0066}"/>
              </a:ext>
            </a:extLst>
          </p:cNvPr>
          <p:cNvSpPr/>
          <p:nvPr/>
        </p:nvSpPr>
        <p:spPr>
          <a:xfrm>
            <a:off x="1227352" y="3060838"/>
            <a:ext cx="785412" cy="785410"/>
          </a:xfrm>
          <a:prstGeom prst="ellipse">
            <a:avLst/>
          </a:prstGeom>
          <a:blipFill dpi="0" rotWithShape="1">
            <a:blip r:embed="rId2"/>
            <a:srcRect/>
            <a:tile tx="0" ty="0" sx="2000" sy="2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B0C07D-348F-466D-ADAD-8347F158BAA7}"/>
              </a:ext>
            </a:extLst>
          </p:cNvPr>
          <p:cNvSpPr/>
          <p:nvPr/>
        </p:nvSpPr>
        <p:spPr>
          <a:xfrm>
            <a:off x="4756290" y="3060837"/>
            <a:ext cx="785412" cy="785410"/>
          </a:xfrm>
          <a:prstGeom prst="ellipse">
            <a:avLst/>
          </a:prstGeom>
          <a:blipFill dpi="0" rotWithShape="1">
            <a:blip r:embed="rId3"/>
            <a:srcRect/>
            <a:tile tx="0" ty="0" sx="2000" sy="2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3B352-1F67-4ABB-ADD1-91048EDF56E2}"/>
              </a:ext>
            </a:extLst>
          </p:cNvPr>
          <p:cNvSpPr txBox="1"/>
          <p:nvPr/>
        </p:nvSpPr>
        <p:spPr>
          <a:xfrm>
            <a:off x="2244052" y="3060836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27BA5-A3C7-42E1-8620-7F70DEE87ECD}"/>
              </a:ext>
            </a:extLst>
          </p:cNvPr>
          <p:cNvSpPr txBox="1"/>
          <p:nvPr/>
        </p:nvSpPr>
        <p:spPr>
          <a:xfrm>
            <a:off x="2244052" y="3513418"/>
            <a:ext cx="2280950" cy="52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DE906C-709F-4749-9CD4-2D319F672F8F}"/>
              </a:ext>
            </a:extLst>
          </p:cNvPr>
          <p:cNvSpPr txBox="1"/>
          <p:nvPr/>
        </p:nvSpPr>
        <p:spPr>
          <a:xfrm>
            <a:off x="2244052" y="3238919"/>
            <a:ext cx="2280950" cy="27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solidFill>
                  <a:srgbClr val="00B0F0"/>
                </a:solidFill>
                <a:latin typeface="GeosansLight" panose="02000603020000020003" pitchFamily="2" charset="0"/>
              </a:rPr>
              <a:t>Leader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CB1EF-2A46-4D9E-9874-1DB863718675}"/>
              </a:ext>
            </a:extLst>
          </p:cNvPr>
          <p:cNvSpPr txBox="1"/>
          <p:nvPr/>
        </p:nvSpPr>
        <p:spPr>
          <a:xfrm>
            <a:off x="5769768" y="3060836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Name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14B9A7-E788-447E-BB12-CF9E3EB4F72A}"/>
              </a:ext>
            </a:extLst>
          </p:cNvPr>
          <p:cNvSpPr txBox="1"/>
          <p:nvPr/>
        </p:nvSpPr>
        <p:spPr>
          <a:xfrm>
            <a:off x="5769768" y="3513418"/>
            <a:ext cx="2280950" cy="52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b="1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357145-6458-454A-B3DF-9B8A603B8DD9}"/>
              </a:ext>
            </a:extLst>
          </p:cNvPr>
          <p:cNvSpPr txBox="1"/>
          <p:nvPr/>
        </p:nvSpPr>
        <p:spPr>
          <a:xfrm>
            <a:off x="5769768" y="3238919"/>
            <a:ext cx="2280950" cy="27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solidFill>
                  <a:srgbClr val="00B0F0"/>
                </a:solidFill>
                <a:latin typeface="GeosansLight" panose="02000603020000020003" pitchFamily="2" charset="0"/>
              </a:rPr>
              <a:t>Manager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26249-9E45-4873-BA1C-A2C96A238D37}"/>
              </a:ext>
            </a:extLst>
          </p:cNvPr>
          <p:cNvSpPr/>
          <p:nvPr/>
        </p:nvSpPr>
        <p:spPr>
          <a:xfrm>
            <a:off x="8285228" y="3060837"/>
            <a:ext cx="785412" cy="785410"/>
          </a:xfrm>
          <a:prstGeom prst="ellipse">
            <a:avLst/>
          </a:prstGeom>
          <a:blipFill dpi="0" rotWithShape="1">
            <a:blip r:embed="rId4"/>
            <a:srcRect/>
            <a:tile tx="0" ty="0" sx="2000" sy="2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7A88AC-E6DE-439D-B133-7CB2141D018A}"/>
              </a:ext>
            </a:extLst>
          </p:cNvPr>
          <p:cNvSpPr txBox="1"/>
          <p:nvPr/>
        </p:nvSpPr>
        <p:spPr>
          <a:xfrm>
            <a:off x="9298706" y="3060836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Name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04FB4A-50CF-408D-BE44-9903213E0A74}"/>
              </a:ext>
            </a:extLst>
          </p:cNvPr>
          <p:cNvSpPr txBox="1"/>
          <p:nvPr/>
        </p:nvSpPr>
        <p:spPr>
          <a:xfrm>
            <a:off x="9298706" y="3513418"/>
            <a:ext cx="2280950" cy="52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b="1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09E059-0AE0-4DC0-9536-0BCF36A5CFF2}"/>
              </a:ext>
            </a:extLst>
          </p:cNvPr>
          <p:cNvSpPr txBox="1"/>
          <p:nvPr/>
        </p:nvSpPr>
        <p:spPr>
          <a:xfrm>
            <a:off x="9298706" y="3238919"/>
            <a:ext cx="2280950" cy="27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spc="90" dirty="0">
                <a:solidFill>
                  <a:srgbClr val="00B0F0"/>
                </a:solidFill>
                <a:latin typeface="GeosansLight" panose="02000603020000020003" pitchFamily="2" charset="0"/>
              </a:rPr>
              <a:t>Officer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219656-D380-4317-B727-D6D43254370C}"/>
              </a:ext>
            </a:extLst>
          </p:cNvPr>
          <p:cNvSpPr txBox="1"/>
          <p:nvPr/>
        </p:nvSpPr>
        <p:spPr>
          <a:xfrm>
            <a:off x="4733567" y="510771"/>
            <a:ext cx="2724913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Meet Our Team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DC604E-98AB-43FA-9506-88FB5F7AF211}"/>
              </a:ext>
            </a:extLst>
          </p:cNvPr>
          <p:cNvSpPr txBox="1"/>
          <p:nvPr/>
        </p:nvSpPr>
        <p:spPr>
          <a:xfrm>
            <a:off x="3018503" y="1158646"/>
            <a:ext cx="6154994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A5FB9F-45D1-4199-B65B-E65A24FF1770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179A993-AD02-439C-B93A-59AA8A2BEE40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AD4F8D-93D4-449A-BBAF-777C1D863EEE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177560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72E3B75-28CF-4457-A591-58C619050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1875" y="1244455"/>
            <a:ext cx="7430791" cy="4369089"/>
          </a:xfrm>
          <a:prstGeom prst="rect">
            <a:avLst/>
          </a:prstGeom>
        </p:spPr>
      </p:pic>
      <p:sp>
        <p:nvSpPr>
          <p:cNvPr id="3" name="Freeform 6">
            <a:extLst>
              <a:ext uri="{FF2B5EF4-FFF2-40B4-BE49-F238E27FC236}">
                <a16:creationId xmlns:a16="http://schemas.microsoft.com/office/drawing/2014/main" id="{2B70E1E4-25C0-463D-9055-8F85F1748649}"/>
              </a:ext>
            </a:extLst>
          </p:cNvPr>
          <p:cNvSpPr>
            <a:spLocks/>
          </p:cNvSpPr>
          <p:nvPr/>
        </p:nvSpPr>
        <p:spPr bwMode="auto">
          <a:xfrm>
            <a:off x="6843063" y="3394639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D38F4023-A4D7-4842-A305-701FFB89A131}"/>
              </a:ext>
            </a:extLst>
          </p:cNvPr>
          <p:cNvSpPr>
            <a:spLocks/>
          </p:cNvSpPr>
          <p:nvPr/>
        </p:nvSpPr>
        <p:spPr bwMode="auto">
          <a:xfrm>
            <a:off x="8329866" y="1845552"/>
            <a:ext cx="354393" cy="3566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D1A4D5F3-DBCA-4496-8A04-F6CED0EB63AD}"/>
              </a:ext>
            </a:extLst>
          </p:cNvPr>
          <p:cNvSpPr>
            <a:spLocks/>
          </p:cNvSpPr>
          <p:nvPr/>
        </p:nvSpPr>
        <p:spPr bwMode="auto">
          <a:xfrm>
            <a:off x="4493641" y="2079109"/>
            <a:ext cx="18384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C018D-2211-4EF5-8E09-5F529999FDEA}"/>
              </a:ext>
            </a:extLst>
          </p:cNvPr>
          <p:cNvSpPr txBox="1"/>
          <p:nvPr/>
        </p:nvSpPr>
        <p:spPr>
          <a:xfrm>
            <a:off x="786583" y="4847950"/>
            <a:ext cx="249083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0917E-0AD7-489C-9047-D30C1770083A}"/>
              </a:ext>
            </a:extLst>
          </p:cNvPr>
          <p:cNvSpPr txBox="1"/>
          <p:nvPr/>
        </p:nvSpPr>
        <p:spPr>
          <a:xfrm>
            <a:off x="786583" y="4521847"/>
            <a:ext cx="1059072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Title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E0858-61EC-4A4E-A76B-E7E292878510}"/>
              </a:ext>
            </a:extLst>
          </p:cNvPr>
          <p:cNvSpPr txBox="1"/>
          <p:nvPr/>
        </p:nvSpPr>
        <p:spPr>
          <a:xfrm>
            <a:off x="786583" y="3338133"/>
            <a:ext cx="249083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94EFC-950F-4D88-9A66-A5159CED5BA8}"/>
              </a:ext>
            </a:extLst>
          </p:cNvPr>
          <p:cNvSpPr txBox="1"/>
          <p:nvPr/>
        </p:nvSpPr>
        <p:spPr>
          <a:xfrm>
            <a:off x="786583" y="3012030"/>
            <a:ext cx="1059072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rgbClr val="FF0000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Title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3674B-BA06-4AC8-97C7-27E85AF4CEAF}"/>
              </a:ext>
            </a:extLst>
          </p:cNvPr>
          <p:cNvSpPr txBox="1"/>
          <p:nvPr/>
        </p:nvSpPr>
        <p:spPr>
          <a:xfrm>
            <a:off x="786583" y="1828316"/>
            <a:ext cx="249083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6B3AF-AC13-439B-A827-8203D5737739}"/>
              </a:ext>
            </a:extLst>
          </p:cNvPr>
          <p:cNvSpPr txBox="1"/>
          <p:nvPr/>
        </p:nvSpPr>
        <p:spPr>
          <a:xfrm>
            <a:off x="786583" y="1502213"/>
            <a:ext cx="1059072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24F50-6E84-4987-8FA3-CE62E645CF3E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31BF22-1C63-4CBB-8419-7E177B28C8E9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37769-D741-41AD-AA24-B706CC7268DF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00631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BA30AC-633B-4023-B47D-7A4F7DBAB24A}"/>
              </a:ext>
            </a:extLst>
          </p:cNvPr>
          <p:cNvSpPr/>
          <p:nvPr/>
        </p:nvSpPr>
        <p:spPr>
          <a:xfrm>
            <a:off x="621972" y="0"/>
            <a:ext cx="3460136" cy="6858000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8D33-5F05-4BF3-BD7A-CA24F175DB5C}"/>
              </a:ext>
            </a:extLst>
          </p:cNvPr>
          <p:cNvSpPr txBox="1"/>
          <p:nvPr/>
        </p:nvSpPr>
        <p:spPr>
          <a:xfrm>
            <a:off x="1651287" y="2321004"/>
            <a:ext cx="140807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spc="9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0E95DC-E9C7-4233-92CB-AFCF723134F2}"/>
              </a:ext>
            </a:extLst>
          </p:cNvPr>
          <p:cNvGrpSpPr/>
          <p:nvPr/>
        </p:nvGrpSpPr>
        <p:grpSpPr>
          <a:xfrm>
            <a:off x="5842000" y="2571759"/>
            <a:ext cx="3464560" cy="1714480"/>
            <a:chOff x="5842000" y="2524760"/>
            <a:chExt cx="3464560" cy="17144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65C276-F374-4F0D-8EF5-1DFFEDC84109}"/>
                </a:ext>
              </a:extLst>
            </p:cNvPr>
            <p:cNvSpPr txBox="1"/>
            <p:nvPr/>
          </p:nvSpPr>
          <p:spPr>
            <a:xfrm>
              <a:off x="5842000" y="3252047"/>
              <a:ext cx="3464560" cy="98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Lorem ipsum 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dolor sit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amet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,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consectetur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adipiscing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elit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.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Etiam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eget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quam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lacus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.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Vivamus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laoreet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tempus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lacus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, in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ultricies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dui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vehicula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in.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Donec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auctor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blandit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leo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, convallis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mollis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mi </a:t>
              </a:r>
              <a:r>
                <a:rPr lang="en-US" sz="1000" spc="90" dirty="0" err="1">
                  <a:solidFill>
                    <a:srgbClr val="F6F6F6"/>
                  </a:solidFill>
                  <a:latin typeface="GeosansLight" panose="02000603020000020003" pitchFamily="2" charset="0"/>
                </a:rPr>
                <a:t>condimentum</a:t>
              </a:r>
              <a:r>
                <a:rPr lang="en-US" sz="1000" spc="90" dirty="0">
                  <a:solidFill>
                    <a:srgbClr val="F6F6F6"/>
                  </a:solidFill>
                  <a:latin typeface="GeosansLight" panose="02000603020000020003" pitchFamily="2" charset="0"/>
                </a:rPr>
                <a:t> in.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4646D5-00C7-4DA1-BB5D-E8E607EBEE19}"/>
                </a:ext>
              </a:extLst>
            </p:cNvPr>
            <p:cNvSpPr txBox="1"/>
            <p:nvPr/>
          </p:nvSpPr>
          <p:spPr>
            <a:xfrm>
              <a:off x="5842000" y="2524760"/>
              <a:ext cx="2038379" cy="587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spc="90" dirty="0">
                  <a:solidFill>
                    <a:srgbClr val="F6F6F6"/>
                  </a:solidFill>
                  <a:latin typeface="MADE GoodTime Grotesk" panose="02000503000000020004" pitchFamily="50" charset="0"/>
                </a:rPr>
                <a:t>Break Slide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0DC9CE-C6F5-480F-A771-A1B4808A8432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81A0D3-C9DA-4AEE-8A2D-0409DCD60C8A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7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0D95976-BA85-4B58-95DB-14C13E140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984717"/>
              </p:ext>
            </p:extLst>
          </p:nvPr>
        </p:nvGraphicFramePr>
        <p:xfrm>
          <a:off x="860873" y="1827450"/>
          <a:ext cx="6679506" cy="320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5255C1-E683-4C33-9CB7-2BF48DD25839}"/>
              </a:ext>
            </a:extLst>
          </p:cNvPr>
          <p:cNvSpPr txBox="1"/>
          <p:nvPr/>
        </p:nvSpPr>
        <p:spPr>
          <a:xfrm>
            <a:off x="8512754" y="2147090"/>
            <a:ext cx="87492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Series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9603F-9F1B-4D7C-B46E-79599E7B27AF}"/>
              </a:ext>
            </a:extLst>
          </p:cNvPr>
          <p:cNvSpPr txBox="1"/>
          <p:nvPr/>
        </p:nvSpPr>
        <p:spPr>
          <a:xfrm>
            <a:off x="8512755" y="2475494"/>
            <a:ext cx="2592125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EC2210-622C-4D0A-8D05-DDAB91DBB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4724" y="2430954"/>
            <a:ext cx="303687" cy="303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6F5DB-2DD2-43D1-A790-B89E0D37EBD9}"/>
              </a:ext>
            </a:extLst>
          </p:cNvPr>
          <p:cNvSpPr txBox="1"/>
          <p:nvPr/>
        </p:nvSpPr>
        <p:spPr>
          <a:xfrm>
            <a:off x="8512754" y="3671060"/>
            <a:ext cx="8877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Series 2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D0442A5-E579-4A66-A171-A7CF3681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4723" y="3994050"/>
            <a:ext cx="303687" cy="303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D9C4CF-237A-4CC1-B36D-03CA52AB7DB6}"/>
              </a:ext>
            </a:extLst>
          </p:cNvPr>
          <p:cNvSpPr txBox="1"/>
          <p:nvPr/>
        </p:nvSpPr>
        <p:spPr>
          <a:xfrm>
            <a:off x="8512755" y="3954549"/>
            <a:ext cx="2592125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4AE76-518A-43B3-8E34-D2B59EBCEF26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3E0702-7629-4B1A-8886-34DF3CEDA634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6F269-E396-430F-A9F4-ED359D94CC85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03258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ED5B030-EBBE-46BD-9174-11B3983BA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4203393"/>
              </p:ext>
            </p:extLst>
          </p:nvPr>
        </p:nvGraphicFramePr>
        <p:xfrm>
          <a:off x="488024" y="1381195"/>
          <a:ext cx="4263432" cy="3924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CF2826-5F3B-476A-85D2-21B3E090569A}"/>
              </a:ext>
            </a:extLst>
          </p:cNvPr>
          <p:cNvSpPr txBox="1"/>
          <p:nvPr/>
        </p:nvSpPr>
        <p:spPr>
          <a:xfrm>
            <a:off x="5698795" y="1806415"/>
            <a:ext cx="1129155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1</a:t>
            </a:r>
            <a:r>
              <a:rPr lang="en-US" sz="1200" spc="90" baseline="3000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st</a:t>
            </a: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 Quarter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F3408-A784-42D5-A62B-2C38EE18078B}"/>
              </a:ext>
            </a:extLst>
          </p:cNvPr>
          <p:cNvSpPr txBox="1"/>
          <p:nvPr/>
        </p:nvSpPr>
        <p:spPr>
          <a:xfrm>
            <a:off x="5698796" y="2165299"/>
            <a:ext cx="2085786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FCF5069B-72BC-4798-BF1B-B5D3AF07E635}"/>
              </a:ext>
            </a:extLst>
          </p:cNvPr>
          <p:cNvSpPr>
            <a:spLocks/>
          </p:cNvSpPr>
          <p:nvPr/>
        </p:nvSpPr>
        <p:spPr bwMode="auto">
          <a:xfrm>
            <a:off x="4863915" y="3867391"/>
            <a:ext cx="697386" cy="64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A0F83AE-BB91-4D8C-BDC6-AC819FC09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0764" y="4063253"/>
            <a:ext cx="303687" cy="30368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38BDCC82-D95A-416B-9E2D-49097F53DACE}"/>
              </a:ext>
            </a:extLst>
          </p:cNvPr>
          <p:cNvSpPr>
            <a:spLocks/>
          </p:cNvSpPr>
          <p:nvPr/>
        </p:nvSpPr>
        <p:spPr bwMode="auto">
          <a:xfrm>
            <a:off x="4893593" y="1918175"/>
            <a:ext cx="638030" cy="6400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DE5986B-06EA-4A44-8F94-9DF41D185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0765" y="2080119"/>
            <a:ext cx="303687" cy="303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685953-407E-4435-936C-5F817C748BDC}"/>
              </a:ext>
            </a:extLst>
          </p:cNvPr>
          <p:cNvSpPr txBox="1"/>
          <p:nvPr/>
        </p:nvSpPr>
        <p:spPr>
          <a:xfrm>
            <a:off x="5698795" y="3705508"/>
            <a:ext cx="1184683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3</a:t>
            </a:r>
            <a:r>
              <a:rPr lang="en-US" sz="1200" spc="90" baseline="3000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rd</a:t>
            </a: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 Quarter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9E88A-E0E1-4863-8288-3A941495644D}"/>
              </a:ext>
            </a:extLst>
          </p:cNvPr>
          <p:cNvSpPr txBox="1"/>
          <p:nvPr/>
        </p:nvSpPr>
        <p:spPr>
          <a:xfrm>
            <a:off x="5698796" y="4064392"/>
            <a:ext cx="2085786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933A8-7EAC-4A8D-ADE4-BED28ED8AE85}"/>
              </a:ext>
            </a:extLst>
          </p:cNvPr>
          <p:cNvSpPr txBox="1"/>
          <p:nvPr/>
        </p:nvSpPr>
        <p:spPr>
          <a:xfrm>
            <a:off x="9273094" y="1806415"/>
            <a:ext cx="1190390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2</a:t>
            </a:r>
            <a:r>
              <a:rPr lang="en-US" sz="1200" spc="90" baseline="3000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nd</a:t>
            </a: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 Quarter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5AADD-20D8-467F-9C03-E19AC0FDE2E8}"/>
              </a:ext>
            </a:extLst>
          </p:cNvPr>
          <p:cNvSpPr txBox="1"/>
          <p:nvPr/>
        </p:nvSpPr>
        <p:spPr>
          <a:xfrm>
            <a:off x="9273095" y="2165299"/>
            <a:ext cx="2085786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45AC194-8790-4B0A-B6EF-ECEC05EB5C9E}"/>
              </a:ext>
            </a:extLst>
          </p:cNvPr>
          <p:cNvSpPr>
            <a:spLocks/>
          </p:cNvSpPr>
          <p:nvPr/>
        </p:nvSpPr>
        <p:spPr bwMode="auto">
          <a:xfrm>
            <a:off x="8438214" y="3867391"/>
            <a:ext cx="697386" cy="6400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330546D-6B6C-4BDB-892C-15F7D762E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5063" y="4063253"/>
            <a:ext cx="303687" cy="303687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4C1BCE10-A949-433D-8CBC-6928FF139B11}"/>
              </a:ext>
            </a:extLst>
          </p:cNvPr>
          <p:cNvSpPr>
            <a:spLocks/>
          </p:cNvSpPr>
          <p:nvPr/>
        </p:nvSpPr>
        <p:spPr bwMode="auto">
          <a:xfrm>
            <a:off x="8467892" y="1918175"/>
            <a:ext cx="638030" cy="6400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4E30593-BF1E-4B1D-BDE3-16487D61F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064" y="2080119"/>
            <a:ext cx="303687" cy="3036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2110D7-D78A-4794-B96E-9681CEB324EC}"/>
              </a:ext>
            </a:extLst>
          </p:cNvPr>
          <p:cNvSpPr txBox="1"/>
          <p:nvPr/>
        </p:nvSpPr>
        <p:spPr>
          <a:xfrm>
            <a:off x="9273094" y="3705508"/>
            <a:ext cx="1187184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4</a:t>
            </a:r>
            <a:r>
              <a:rPr lang="en-US" sz="1200" spc="90" baseline="3000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th</a:t>
            </a: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 Quarter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690DB0-A690-43CE-ADB9-EB0F693CAB63}"/>
              </a:ext>
            </a:extLst>
          </p:cNvPr>
          <p:cNvSpPr txBox="1"/>
          <p:nvPr/>
        </p:nvSpPr>
        <p:spPr>
          <a:xfrm>
            <a:off x="9273095" y="4064392"/>
            <a:ext cx="2085786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DFECE7-9C3E-4C3A-9ADE-3906DF6EF836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4DBC74-8740-4506-BE81-0B867A91CA82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35237B-113B-4693-B16A-649D3700DC5E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71842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66BF107-5E9A-4218-836A-DC57E20ED2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386250"/>
              </p:ext>
            </p:extLst>
          </p:nvPr>
        </p:nvGraphicFramePr>
        <p:xfrm>
          <a:off x="4548851" y="1937234"/>
          <a:ext cx="6782276" cy="2983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C5020E-06D5-4F95-81EA-0BB3F36B0B42}"/>
              </a:ext>
            </a:extLst>
          </p:cNvPr>
          <p:cNvSpPr txBox="1"/>
          <p:nvPr/>
        </p:nvSpPr>
        <p:spPr>
          <a:xfrm>
            <a:off x="860873" y="2919366"/>
            <a:ext cx="3410185" cy="1679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convallis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mollis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mi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In dictum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hendrerit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ornare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Class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aptent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taciti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sociosqu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ad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litora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torquent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per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conubia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nostra, per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inceptos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himenaeos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307F3-58EC-49B9-8E3C-96BCC1978D13}"/>
              </a:ext>
            </a:extLst>
          </p:cNvPr>
          <p:cNvSpPr txBox="1"/>
          <p:nvPr/>
        </p:nvSpPr>
        <p:spPr>
          <a:xfrm>
            <a:off x="860874" y="1937234"/>
            <a:ext cx="2684966" cy="79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Discover Our Progress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E8A6-9183-45B8-A380-DAD3D6FC3267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511AC6-1D53-4E61-A6A6-F5941A66F74A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52E64-9DFA-4BA2-A486-81107C32CB9D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62419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A28B47-89E5-461A-9F57-AD00A639C4E0}"/>
              </a:ext>
            </a:extLst>
          </p:cNvPr>
          <p:cNvSpPr txBox="1"/>
          <p:nvPr/>
        </p:nvSpPr>
        <p:spPr>
          <a:xfrm>
            <a:off x="6525894" y="2250671"/>
            <a:ext cx="1119153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Category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BB4FD-9C7D-4784-A822-16EADCBBBBFD}"/>
              </a:ext>
            </a:extLst>
          </p:cNvPr>
          <p:cNvSpPr txBox="1"/>
          <p:nvPr/>
        </p:nvSpPr>
        <p:spPr>
          <a:xfrm>
            <a:off x="6525896" y="2548595"/>
            <a:ext cx="1912970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0A593FBD-E11B-4CB1-9EC4-6813001922E7}"/>
              </a:ext>
            </a:extLst>
          </p:cNvPr>
          <p:cNvSpPr>
            <a:spLocks/>
          </p:cNvSpPr>
          <p:nvPr/>
        </p:nvSpPr>
        <p:spPr bwMode="auto">
          <a:xfrm>
            <a:off x="5720692" y="2316711"/>
            <a:ext cx="638030" cy="64008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E1DD1ED-B46D-4679-9B16-54159B966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864" y="2483735"/>
            <a:ext cx="303687" cy="303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87F51-D0DA-4B54-A66F-B8EAD84B45BF}"/>
              </a:ext>
            </a:extLst>
          </p:cNvPr>
          <p:cNvSpPr txBox="1"/>
          <p:nvPr/>
        </p:nvSpPr>
        <p:spPr>
          <a:xfrm>
            <a:off x="9418155" y="2250671"/>
            <a:ext cx="1149610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Category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B917B-85E2-444A-A6DD-BE98F5C77123}"/>
              </a:ext>
            </a:extLst>
          </p:cNvPr>
          <p:cNvSpPr txBox="1"/>
          <p:nvPr/>
        </p:nvSpPr>
        <p:spPr>
          <a:xfrm>
            <a:off x="9418157" y="2548595"/>
            <a:ext cx="1912970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., 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77BAC1D-244D-41CF-A1D2-6226E537E00B}"/>
              </a:ext>
            </a:extLst>
          </p:cNvPr>
          <p:cNvSpPr>
            <a:spLocks/>
          </p:cNvSpPr>
          <p:nvPr/>
        </p:nvSpPr>
        <p:spPr bwMode="auto">
          <a:xfrm>
            <a:off x="8612953" y="2316711"/>
            <a:ext cx="638030" cy="640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6ECE2FC-2FA2-404A-9937-82E44F1D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0125" y="2483735"/>
            <a:ext cx="303687" cy="303687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7A554B51-A06B-4DCF-8B9F-3EC15004CC72}"/>
              </a:ext>
            </a:extLst>
          </p:cNvPr>
          <p:cNvSpPr>
            <a:spLocks/>
          </p:cNvSpPr>
          <p:nvPr/>
        </p:nvSpPr>
        <p:spPr bwMode="auto">
          <a:xfrm>
            <a:off x="5691014" y="3890804"/>
            <a:ext cx="697386" cy="6400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DEDCC81-8BA2-4D1E-8759-F43C9FE2E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7863" y="4091746"/>
            <a:ext cx="303687" cy="303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8B9CA6-2DF7-4647-BB84-3B73170A277C}"/>
              </a:ext>
            </a:extLst>
          </p:cNvPr>
          <p:cNvSpPr txBox="1"/>
          <p:nvPr/>
        </p:nvSpPr>
        <p:spPr>
          <a:xfrm>
            <a:off x="6525894" y="3774641"/>
            <a:ext cx="1141595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Category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8417C-E70B-4A8E-B1D6-F90BA9541513}"/>
              </a:ext>
            </a:extLst>
          </p:cNvPr>
          <p:cNvSpPr txBox="1"/>
          <p:nvPr/>
        </p:nvSpPr>
        <p:spPr>
          <a:xfrm>
            <a:off x="6525896" y="4072565"/>
            <a:ext cx="1912970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31755A8-3837-4F6D-B92C-F3355EEA1634}"/>
              </a:ext>
            </a:extLst>
          </p:cNvPr>
          <p:cNvSpPr>
            <a:spLocks/>
          </p:cNvSpPr>
          <p:nvPr/>
        </p:nvSpPr>
        <p:spPr bwMode="auto">
          <a:xfrm>
            <a:off x="8583275" y="3890804"/>
            <a:ext cx="697386" cy="6400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0BF3CDF-8C30-4F8B-B04A-7BBCDFDAF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0124" y="4091746"/>
            <a:ext cx="303687" cy="3036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BE8B44-D3D6-4527-AE89-6B62DB597FAB}"/>
              </a:ext>
            </a:extLst>
          </p:cNvPr>
          <p:cNvSpPr txBox="1"/>
          <p:nvPr/>
        </p:nvSpPr>
        <p:spPr>
          <a:xfrm>
            <a:off x="9418155" y="3774641"/>
            <a:ext cx="1152816" cy="339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Category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4FF4F-2A11-48E8-AA10-4525DAA52C8F}"/>
              </a:ext>
            </a:extLst>
          </p:cNvPr>
          <p:cNvSpPr txBox="1"/>
          <p:nvPr/>
        </p:nvSpPr>
        <p:spPr>
          <a:xfrm>
            <a:off x="9418157" y="4072565"/>
            <a:ext cx="1912970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BDD2F7E-9E65-4347-B718-49E234BEC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920192"/>
              </p:ext>
            </p:extLst>
          </p:nvPr>
        </p:nvGraphicFramePr>
        <p:xfrm>
          <a:off x="860872" y="1502140"/>
          <a:ext cx="4127687" cy="3853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F2FDBA0-6562-43F1-B532-A2E898358988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01CFA-80AA-465F-A187-C6F1CD665735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4DA5B8-11FD-4AF0-B74D-BC275CBE3FF5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290431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361E955-3A35-414A-B322-CBE8B38182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092185"/>
              </p:ext>
            </p:extLst>
          </p:nvPr>
        </p:nvGraphicFramePr>
        <p:xfrm>
          <a:off x="876301" y="1452881"/>
          <a:ext cx="5928358" cy="3952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98ED676-B8E8-463B-9AB7-D971C44E5F6D}"/>
              </a:ext>
            </a:extLst>
          </p:cNvPr>
          <p:cNvSpPr txBox="1"/>
          <p:nvPr/>
        </p:nvSpPr>
        <p:spPr>
          <a:xfrm>
            <a:off x="7689794" y="2147090"/>
            <a:ext cx="101552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Series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BDB42-A539-4D7E-AE16-8A14A8AA9127}"/>
              </a:ext>
            </a:extLst>
          </p:cNvPr>
          <p:cNvSpPr txBox="1"/>
          <p:nvPr/>
        </p:nvSpPr>
        <p:spPr>
          <a:xfrm>
            <a:off x="7689795" y="2475494"/>
            <a:ext cx="3008685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C73E0-AA77-49C1-9EA5-3C64256C3BC7}"/>
              </a:ext>
            </a:extLst>
          </p:cNvPr>
          <p:cNvSpPr txBox="1"/>
          <p:nvPr/>
        </p:nvSpPr>
        <p:spPr>
          <a:xfrm>
            <a:off x="7689794" y="3671060"/>
            <a:ext cx="103040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rgbClr val="FF0000"/>
                </a:solidFill>
                <a:latin typeface="MADE GoodTime Grotesk" panose="02000503000000020004" pitchFamily="50" charset="0"/>
                <a:cs typeface="Mitr Medium" panose="00000600000000000000" pitchFamily="2" charset="-34"/>
              </a:rPr>
              <a:t>Series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1BECE-EFCD-4012-AE9E-5B5841279E11}"/>
              </a:ext>
            </a:extLst>
          </p:cNvPr>
          <p:cNvSpPr txBox="1"/>
          <p:nvPr/>
        </p:nvSpPr>
        <p:spPr>
          <a:xfrm>
            <a:off x="7689795" y="3954549"/>
            <a:ext cx="3008685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  <a:cs typeface="Mitr ExtraLight" panose="00000300000000000000" pitchFamily="2" charset="-34"/>
              </a:rPr>
              <a:t>auctor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  <a:cs typeface="Mitr ExtraLight" panose="00000300000000000000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D44A7-7AA1-4E4B-9CA4-4EC1B7DCABA7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23772E-CEF2-409E-8894-54F5B5244473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FBD63B-BECA-4998-989F-BAF85CEA898B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889139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318563-823C-4E9B-87C2-91665C827E90}"/>
              </a:ext>
            </a:extLst>
          </p:cNvPr>
          <p:cNvSpPr txBox="1"/>
          <p:nvPr/>
        </p:nvSpPr>
        <p:spPr>
          <a:xfrm>
            <a:off x="5842000" y="4494127"/>
            <a:ext cx="3464560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in.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Donec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auctor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blandit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convallis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mollis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mi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condimentum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in.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84061-CDEC-4F2E-83E4-5E09E8F4DCF8}"/>
              </a:ext>
            </a:extLst>
          </p:cNvPr>
          <p:cNvSpPr txBox="1"/>
          <p:nvPr/>
        </p:nvSpPr>
        <p:spPr>
          <a:xfrm>
            <a:off x="5842000" y="1376680"/>
            <a:ext cx="2119876" cy="1141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9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Left Picture</a:t>
            </a:r>
          </a:p>
          <a:p>
            <a:pPr>
              <a:lnSpc>
                <a:spcPct val="150000"/>
              </a:lnSpc>
            </a:pPr>
            <a:r>
              <a:rPr lang="en-US" sz="2400" spc="9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D9FBC-BB55-411D-850D-4CA9F3876C73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834659-4B4E-420F-9FB9-02399C207927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E09C-083D-4789-87DB-531B37BDA779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02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9A447A-5B47-4A9A-8D7D-330FD80731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88682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18466F-C536-43AE-AD5E-744764D6EC32}"/>
              </a:ext>
            </a:extLst>
          </p:cNvPr>
          <p:cNvSpPr txBox="1"/>
          <p:nvPr/>
        </p:nvSpPr>
        <p:spPr>
          <a:xfrm>
            <a:off x="5108601" y="510771"/>
            <a:ext cx="1974836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Contact 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E351E-AA77-42F5-8273-13085A4BD812}"/>
              </a:ext>
            </a:extLst>
          </p:cNvPr>
          <p:cNvSpPr txBox="1"/>
          <p:nvPr/>
        </p:nvSpPr>
        <p:spPr>
          <a:xfrm>
            <a:off x="3018503" y="1158646"/>
            <a:ext cx="6154994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C4A0A70-F460-4D2A-AF24-46DBA8928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92" y="5421716"/>
            <a:ext cx="235946" cy="235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D7D20-3F8E-4CF1-9EE8-BE73CAADA706}"/>
              </a:ext>
            </a:extLst>
          </p:cNvPr>
          <p:cNvSpPr txBox="1"/>
          <p:nvPr/>
        </p:nvSpPr>
        <p:spPr>
          <a:xfrm>
            <a:off x="1636823" y="5362962"/>
            <a:ext cx="1178468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CompanyWeb</a:t>
            </a:r>
            <a:endParaRPr lang="en-US" sz="1000" spc="90" dirty="0">
              <a:solidFill>
                <a:schemeClr val="bg1"/>
              </a:solidFill>
              <a:latin typeface="GeosansLight" panose="02000603020000020003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2CE73FF-F6FD-49BF-82A8-6E0E7BFCB917}"/>
              </a:ext>
            </a:extLst>
          </p:cNvPr>
          <p:cNvSpPr/>
          <p:nvPr/>
        </p:nvSpPr>
        <p:spPr>
          <a:xfrm>
            <a:off x="3393122" y="5442644"/>
            <a:ext cx="231055" cy="194086"/>
          </a:xfrm>
          <a:custGeom>
            <a:avLst/>
            <a:gdLst>
              <a:gd name="connsiteX0" fmla="*/ 475525 w 476250"/>
              <a:gd name="connsiteY0" fmla="*/ 53613 h 400050"/>
              <a:gd name="connsiteX1" fmla="*/ 427900 w 476250"/>
              <a:gd name="connsiteY1" fmla="*/ 67233 h 400050"/>
              <a:gd name="connsiteX2" fmla="*/ 451426 w 476250"/>
              <a:gd name="connsiteY2" fmla="*/ 46469 h 400050"/>
              <a:gd name="connsiteX3" fmla="*/ 467238 w 476250"/>
              <a:gd name="connsiteY3" fmla="*/ 17894 h 400050"/>
              <a:gd name="connsiteX4" fmla="*/ 467238 w 476250"/>
              <a:gd name="connsiteY4" fmla="*/ 15418 h 400050"/>
              <a:gd name="connsiteX5" fmla="*/ 464666 w 476250"/>
              <a:gd name="connsiteY5" fmla="*/ 15418 h 400050"/>
              <a:gd name="connsiteX6" fmla="*/ 408278 w 476250"/>
              <a:gd name="connsiteY6" fmla="*/ 37040 h 400050"/>
              <a:gd name="connsiteX7" fmla="*/ 404373 w 476250"/>
              <a:gd name="connsiteY7" fmla="*/ 35992 h 400050"/>
              <a:gd name="connsiteX8" fmla="*/ 399420 w 476250"/>
              <a:gd name="connsiteY8" fmla="*/ 30944 h 400050"/>
              <a:gd name="connsiteX9" fmla="*/ 372464 w 476250"/>
              <a:gd name="connsiteY9" fmla="*/ 14084 h 400050"/>
              <a:gd name="connsiteX10" fmla="*/ 330554 w 476250"/>
              <a:gd name="connsiteY10" fmla="*/ 7321 h 400050"/>
              <a:gd name="connsiteX11" fmla="*/ 258164 w 476250"/>
              <a:gd name="connsiteY11" fmla="*/ 44850 h 400050"/>
              <a:gd name="connsiteX12" fmla="*/ 239114 w 476250"/>
              <a:gd name="connsiteY12" fmla="*/ 82950 h 400050"/>
              <a:gd name="connsiteX13" fmla="*/ 238162 w 476250"/>
              <a:gd name="connsiteY13" fmla="*/ 123526 h 400050"/>
              <a:gd name="connsiteX14" fmla="*/ 236161 w 476250"/>
              <a:gd name="connsiteY14" fmla="*/ 125717 h 400050"/>
              <a:gd name="connsiteX15" fmla="*/ 42137 w 476250"/>
              <a:gd name="connsiteY15" fmla="*/ 27038 h 400050"/>
              <a:gd name="connsiteX16" fmla="*/ 36803 w 476250"/>
              <a:gd name="connsiteY16" fmla="*/ 27038 h 400050"/>
              <a:gd name="connsiteX17" fmla="*/ 53567 w 476250"/>
              <a:gd name="connsiteY17" fmla="*/ 143243 h 400050"/>
              <a:gd name="connsiteX18" fmla="*/ 65473 w 476250"/>
              <a:gd name="connsiteY18" fmla="*/ 153720 h 400050"/>
              <a:gd name="connsiteX19" fmla="*/ 28040 w 476250"/>
              <a:gd name="connsiteY19" fmla="*/ 143243 h 400050"/>
              <a:gd name="connsiteX20" fmla="*/ 24516 w 476250"/>
              <a:gd name="connsiteY20" fmla="*/ 145244 h 400050"/>
              <a:gd name="connsiteX21" fmla="*/ 25087 w 476250"/>
              <a:gd name="connsiteY21" fmla="*/ 156292 h 400050"/>
              <a:gd name="connsiteX22" fmla="*/ 86714 w 476250"/>
              <a:gd name="connsiteY22" fmla="*/ 236112 h 400050"/>
              <a:gd name="connsiteX23" fmla="*/ 99097 w 476250"/>
              <a:gd name="connsiteY23" fmla="*/ 239922 h 400050"/>
              <a:gd name="connsiteX24" fmla="*/ 62425 w 476250"/>
              <a:gd name="connsiteY24" fmla="*/ 241065 h 400050"/>
              <a:gd name="connsiteX25" fmla="*/ 59758 w 476250"/>
              <a:gd name="connsiteY25" fmla="*/ 244399 h 400050"/>
              <a:gd name="connsiteX26" fmla="*/ 136911 w 476250"/>
              <a:gd name="connsiteY26" fmla="*/ 309073 h 400050"/>
              <a:gd name="connsiteX27" fmla="*/ 147388 w 476250"/>
              <a:gd name="connsiteY27" fmla="*/ 310502 h 400050"/>
              <a:gd name="connsiteX28" fmla="*/ 146722 w 476250"/>
              <a:gd name="connsiteY28" fmla="*/ 311074 h 400050"/>
              <a:gd name="connsiteX29" fmla="*/ 94048 w 476250"/>
              <a:gd name="connsiteY29" fmla="*/ 338982 h 400050"/>
              <a:gd name="connsiteX30" fmla="*/ 14038 w 476250"/>
              <a:gd name="connsiteY30" fmla="*/ 349269 h 400050"/>
              <a:gd name="connsiteX31" fmla="*/ 7657 w 476250"/>
              <a:gd name="connsiteY31" fmla="*/ 349269 h 400050"/>
              <a:gd name="connsiteX32" fmla="*/ 8895 w 476250"/>
              <a:gd name="connsiteY32" fmla="*/ 352126 h 400050"/>
              <a:gd name="connsiteX33" fmla="*/ 25564 w 476250"/>
              <a:gd name="connsiteY33" fmla="*/ 361651 h 400050"/>
              <a:gd name="connsiteX34" fmla="*/ 79094 w 476250"/>
              <a:gd name="connsiteY34" fmla="*/ 382987 h 400050"/>
              <a:gd name="connsiteX35" fmla="*/ 355319 w 476250"/>
              <a:gd name="connsiteY35" fmla="*/ 318313 h 400050"/>
              <a:gd name="connsiteX36" fmla="*/ 431519 w 476250"/>
              <a:gd name="connsiteY36" fmla="*/ 106572 h 400050"/>
              <a:gd name="connsiteX37" fmla="*/ 437234 w 476250"/>
              <a:gd name="connsiteY37" fmla="*/ 100285 h 400050"/>
              <a:gd name="connsiteX38" fmla="*/ 474763 w 476250"/>
              <a:gd name="connsiteY38" fmla="*/ 61138 h 400050"/>
              <a:gd name="connsiteX39" fmla="*/ 477049 w 476250"/>
              <a:gd name="connsiteY39" fmla="*/ 53613 h 400050"/>
              <a:gd name="connsiteX40" fmla="*/ 477049 w 476250"/>
              <a:gd name="connsiteY40" fmla="*/ 53613 h 400050"/>
              <a:gd name="connsiteX41" fmla="*/ 475525 w 476250"/>
              <a:gd name="connsiteY41" fmla="*/ 536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6250" h="400050">
                <a:moveTo>
                  <a:pt x="475525" y="53613"/>
                </a:moveTo>
                <a:cubicBezTo>
                  <a:pt x="460289" y="60148"/>
                  <a:pt x="444287" y="64724"/>
                  <a:pt x="427900" y="67233"/>
                </a:cubicBezTo>
                <a:cubicBezTo>
                  <a:pt x="435615" y="65900"/>
                  <a:pt x="446950" y="51993"/>
                  <a:pt x="451426" y="46469"/>
                </a:cubicBezTo>
                <a:cubicBezTo>
                  <a:pt x="458413" y="38000"/>
                  <a:pt x="463774" y="28312"/>
                  <a:pt x="467238" y="17894"/>
                </a:cubicBezTo>
                <a:cubicBezTo>
                  <a:pt x="467238" y="17037"/>
                  <a:pt x="468000" y="16085"/>
                  <a:pt x="467238" y="15418"/>
                </a:cubicBezTo>
                <a:cubicBezTo>
                  <a:pt x="466423" y="15038"/>
                  <a:pt x="465481" y="15038"/>
                  <a:pt x="464666" y="15418"/>
                </a:cubicBezTo>
                <a:cubicBezTo>
                  <a:pt x="446858" y="24975"/>
                  <a:pt x="427911" y="32240"/>
                  <a:pt x="408278" y="37040"/>
                </a:cubicBezTo>
                <a:cubicBezTo>
                  <a:pt x="406883" y="37467"/>
                  <a:pt x="405367" y="37060"/>
                  <a:pt x="404373" y="35992"/>
                </a:cubicBezTo>
                <a:cubicBezTo>
                  <a:pt x="402844" y="34194"/>
                  <a:pt x="401188" y="32507"/>
                  <a:pt x="399420" y="30944"/>
                </a:cubicBezTo>
                <a:cubicBezTo>
                  <a:pt x="391395" y="23917"/>
                  <a:pt x="382294" y="18225"/>
                  <a:pt x="372464" y="14084"/>
                </a:cubicBezTo>
                <a:cubicBezTo>
                  <a:pt x="359164" y="8765"/>
                  <a:pt x="344852" y="6456"/>
                  <a:pt x="330554" y="7321"/>
                </a:cubicBezTo>
                <a:cubicBezTo>
                  <a:pt x="302241" y="9167"/>
                  <a:pt x="275991" y="22775"/>
                  <a:pt x="258164" y="44850"/>
                </a:cubicBezTo>
                <a:cubicBezTo>
                  <a:pt x="249079" y="55987"/>
                  <a:pt x="242574" y="68999"/>
                  <a:pt x="239114" y="82950"/>
                </a:cubicBezTo>
                <a:cubicBezTo>
                  <a:pt x="236133" y="96281"/>
                  <a:pt x="235809" y="110070"/>
                  <a:pt x="238162" y="123526"/>
                </a:cubicBezTo>
                <a:cubicBezTo>
                  <a:pt x="238162" y="125717"/>
                  <a:pt x="238162" y="126003"/>
                  <a:pt x="236161" y="125717"/>
                </a:cubicBezTo>
                <a:cubicBezTo>
                  <a:pt x="158628" y="114192"/>
                  <a:pt x="94334" y="86474"/>
                  <a:pt x="42137" y="27038"/>
                </a:cubicBezTo>
                <a:cubicBezTo>
                  <a:pt x="39946" y="24371"/>
                  <a:pt x="38708" y="24371"/>
                  <a:pt x="36803" y="27038"/>
                </a:cubicBezTo>
                <a:cubicBezTo>
                  <a:pt x="13943" y="61233"/>
                  <a:pt x="25087" y="116192"/>
                  <a:pt x="53567" y="143243"/>
                </a:cubicBezTo>
                <a:cubicBezTo>
                  <a:pt x="57356" y="146935"/>
                  <a:pt x="61330" y="150432"/>
                  <a:pt x="65473" y="153720"/>
                </a:cubicBezTo>
                <a:cubicBezTo>
                  <a:pt x="52427" y="152727"/>
                  <a:pt x="39706" y="149166"/>
                  <a:pt x="28040" y="143243"/>
                </a:cubicBezTo>
                <a:cubicBezTo>
                  <a:pt x="25849" y="141814"/>
                  <a:pt x="24706" y="142672"/>
                  <a:pt x="24516" y="145244"/>
                </a:cubicBezTo>
                <a:cubicBezTo>
                  <a:pt x="24336" y="148936"/>
                  <a:pt x="24527" y="152638"/>
                  <a:pt x="25087" y="156292"/>
                </a:cubicBezTo>
                <a:cubicBezTo>
                  <a:pt x="29654" y="192098"/>
                  <a:pt x="53230" y="222633"/>
                  <a:pt x="86714" y="236112"/>
                </a:cubicBezTo>
                <a:cubicBezTo>
                  <a:pt x="90698" y="237810"/>
                  <a:pt x="94848" y="239087"/>
                  <a:pt x="99097" y="239922"/>
                </a:cubicBezTo>
                <a:cubicBezTo>
                  <a:pt x="87017" y="242300"/>
                  <a:pt x="74630" y="242686"/>
                  <a:pt x="62425" y="241065"/>
                </a:cubicBezTo>
                <a:cubicBezTo>
                  <a:pt x="59758" y="240494"/>
                  <a:pt x="58711" y="241827"/>
                  <a:pt x="59758" y="244399"/>
                </a:cubicBezTo>
                <a:cubicBezTo>
                  <a:pt x="75856" y="288499"/>
                  <a:pt x="110812" y="301549"/>
                  <a:pt x="136911" y="309073"/>
                </a:cubicBezTo>
                <a:cubicBezTo>
                  <a:pt x="140340" y="309645"/>
                  <a:pt x="143864" y="309645"/>
                  <a:pt x="147388" y="310502"/>
                </a:cubicBezTo>
                <a:cubicBezTo>
                  <a:pt x="147388" y="310502"/>
                  <a:pt x="147388" y="310502"/>
                  <a:pt x="146722" y="311074"/>
                </a:cubicBezTo>
                <a:cubicBezTo>
                  <a:pt x="138054" y="324313"/>
                  <a:pt x="108050" y="334124"/>
                  <a:pt x="94048" y="338982"/>
                </a:cubicBezTo>
                <a:cubicBezTo>
                  <a:pt x="68441" y="348177"/>
                  <a:pt x="41139" y="351687"/>
                  <a:pt x="14038" y="349269"/>
                </a:cubicBezTo>
                <a:cubicBezTo>
                  <a:pt x="9752" y="348602"/>
                  <a:pt x="8895" y="348697"/>
                  <a:pt x="7657" y="349269"/>
                </a:cubicBezTo>
                <a:cubicBezTo>
                  <a:pt x="6418" y="349840"/>
                  <a:pt x="7657" y="350983"/>
                  <a:pt x="8895" y="352126"/>
                </a:cubicBezTo>
                <a:cubicBezTo>
                  <a:pt x="14419" y="355746"/>
                  <a:pt x="19944" y="358889"/>
                  <a:pt x="25564" y="361651"/>
                </a:cubicBezTo>
                <a:cubicBezTo>
                  <a:pt x="42570" y="370705"/>
                  <a:pt x="60522" y="377861"/>
                  <a:pt x="79094" y="382987"/>
                </a:cubicBezTo>
                <a:cubicBezTo>
                  <a:pt x="175201" y="409562"/>
                  <a:pt x="283501" y="390036"/>
                  <a:pt x="355319" y="318313"/>
                </a:cubicBezTo>
                <a:cubicBezTo>
                  <a:pt x="412469" y="262020"/>
                  <a:pt x="431519" y="184391"/>
                  <a:pt x="431519" y="106572"/>
                </a:cubicBezTo>
                <a:cubicBezTo>
                  <a:pt x="431519" y="103524"/>
                  <a:pt x="435139" y="101904"/>
                  <a:pt x="437234" y="100285"/>
                </a:cubicBezTo>
                <a:cubicBezTo>
                  <a:pt x="451573" y="89122"/>
                  <a:pt x="464215" y="75935"/>
                  <a:pt x="474763" y="61138"/>
                </a:cubicBezTo>
                <a:cubicBezTo>
                  <a:pt x="476398" y="58983"/>
                  <a:pt x="477209" y="56314"/>
                  <a:pt x="477049" y="53613"/>
                </a:cubicBezTo>
                <a:lnTo>
                  <a:pt x="477049" y="53613"/>
                </a:lnTo>
                <a:cubicBezTo>
                  <a:pt x="477239" y="52375"/>
                  <a:pt x="477239" y="52756"/>
                  <a:pt x="475525" y="536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1AC3B-9256-490A-9D8E-1F42FAED5AF8}"/>
              </a:ext>
            </a:extLst>
          </p:cNvPr>
          <p:cNvSpPr txBox="1"/>
          <p:nvPr/>
        </p:nvSpPr>
        <p:spPr>
          <a:xfrm>
            <a:off x="3677381" y="5362962"/>
            <a:ext cx="1178468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C374E2-FC62-400A-B636-01A664815021}"/>
              </a:ext>
            </a:extLst>
          </p:cNvPr>
          <p:cNvSpPr/>
          <p:nvPr/>
        </p:nvSpPr>
        <p:spPr>
          <a:xfrm>
            <a:off x="5409661" y="5419539"/>
            <a:ext cx="115527" cy="240297"/>
          </a:xfrm>
          <a:custGeom>
            <a:avLst/>
            <a:gdLst>
              <a:gd name="connsiteX0" fmla="*/ 56674 w 238125"/>
              <a:gd name="connsiteY0" fmla="*/ 251460 h 495300"/>
              <a:gd name="connsiteX1" fmla="*/ 56674 w 238125"/>
              <a:gd name="connsiteY1" fmla="*/ 485394 h 495300"/>
              <a:gd name="connsiteX2" fmla="*/ 62770 w 238125"/>
              <a:gd name="connsiteY2" fmla="*/ 491490 h 495300"/>
              <a:gd name="connsiteX3" fmla="*/ 149638 w 238125"/>
              <a:gd name="connsiteY3" fmla="*/ 491490 h 495300"/>
              <a:gd name="connsiteX4" fmla="*/ 155734 w 238125"/>
              <a:gd name="connsiteY4" fmla="*/ 485587 h 495300"/>
              <a:gd name="connsiteX5" fmla="*/ 155734 w 238125"/>
              <a:gd name="connsiteY5" fmla="*/ 485395 h 495300"/>
              <a:gd name="connsiteX6" fmla="*/ 155734 w 238125"/>
              <a:gd name="connsiteY6" fmla="*/ 247269 h 495300"/>
              <a:gd name="connsiteX7" fmla="*/ 218789 w 238125"/>
              <a:gd name="connsiteY7" fmla="*/ 247269 h 495300"/>
              <a:gd name="connsiteX8" fmla="*/ 224885 w 238125"/>
              <a:gd name="connsiteY8" fmla="*/ 241649 h 495300"/>
              <a:gd name="connsiteX9" fmla="*/ 230886 w 238125"/>
              <a:gd name="connsiteY9" fmla="*/ 170022 h 495300"/>
              <a:gd name="connsiteX10" fmla="*/ 225285 w 238125"/>
              <a:gd name="connsiteY10" fmla="*/ 163468 h 495300"/>
              <a:gd name="connsiteX11" fmla="*/ 224790 w 238125"/>
              <a:gd name="connsiteY11" fmla="*/ 163449 h 495300"/>
              <a:gd name="connsiteX12" fmla="*/ 155734 w 238125"/>
              <a:gd name="connsiteY12" fmla="*/ 163449 h 495300"/>
              <a:gd name="connsiteX13" fmla="*/ 155734 w 238125"/>
              <a:gd name="connsiteY13" fmla="*/ 112586 h 495300"/>
              <a:gd name="connsiteX14" fmla="*/ 177356 w 238125"/>
              <a:gd name="connsiteY14" fmla="*/ 90964 h 495300"/>
              <a:gd name="connsiteX15" fmla="*/ 225933 w 238125"/>
              <a:gd name="connsiteY15" fmla="*/ 90964 h 495300"/>
              <a:gd name="connsiteX16" fmla="*/ 232029 w 238125"/>
              <a:gd name="connsiteY16" fmla="*/ 84867 h 495300"/>
              <a:gd name="connsiteX17" fmla="*/ 232029 w 238125"/>
              <a:gd name="connsiteY17" fmla="*/ 13240 h 495300"/>
              <a:gd name="connsiteX18" fmla="*/ 225933 w 238125"/>
              <a:gd name="connsiteY18" fmla="*/ 7144 h 495300"/>
              <a:gd name="connsiteX19" fmla="*/ 143828 w 238125"/>
              <a:gd name="connsiteY19" fmla="*/ 7144 h 495300"/>
              <a:gd name="connsiteX20" fmla="*/ 56674 w 238125"/>
              <a:gd name="connsiteY20" fmla="*/ 94298 h 495300"/>
              <a:gd name="connsiteX21" fmla="*/ 56674 w 238125"/>
              <a:gd name="connsiteY21" fmla="*/ 163449 h 495300"/>
              <a:gd name="connsiteX22" fmla="*/ 13240 w 238125"/>
              <a:gd name="connsiteY22" fmla="*/ 163449 h 495300"/>
              <a:gd name="connsiteX23" fmla="*/ 7144 w 238125"/>
              <a:gd name="connsiteY23" fmla="*/ 169545 h 495300"/>
              <a:gd name="connsiteX24" fmla="*/ 7144 w 238125"/>
              <a:gd name="connsiteY24" fmla="*/ 241173 h 495300"/>
              <a:gd name="connsiteX25" fmla="*/ 13240 w 238125"/>
              <a:gd name="connsiteY25" fmla="*/ 247269 h 495300"/>
              <a:gd name="connsiteX26" fmla="*/ 56674 w 238125"/>
              <a:gd name="connsiteY26" fmla="*/ 24726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8125" h="495300">
                <a:moveTo>
                  <a:pt x="56674" y="251460"/>
                </a:moveTo>
                <a:lnTo>
                  <a:pt x="56674" y="485394"/>
                </a:lnTo>
                <a:cubicBezTo>
                  <a:pt x="56674" y="488761"/>
                  <a:pt x="59403" y="491490"/>
                  <a:pt x="62770" y="491490"/>
                </a:cubicBezTo>
                <a:lnTo>
                  <a:pt x="149638" y="491490"/>
                </a:lnTo>
                <a:cubicBezTo>
                  <a:pt x="152952" y="491543"/>
                  <a:pt x="155681" y="488900"/>
                  <a:pt x="155734" y="485587"/>
                </a:cubicBezTo>
                <a:cubicBezTo>
                  <a:pt x="155735" y="485523"/>
                  <a:pt x="155735" y="485459"/>
                  <a:pt x="155734" y="485395"/>
                </a:cubicBezTo>
                <a:lnTo>
                  <a:pt x="155734" y="247269"/>
                </a:lnTo>
                <a:lnTo>
                  <a:pt x="218789" y="247269"/>
                </a:lnTo>
                <a:cubicBezTo>
                  <a:pt x="221961" y="247234"/>
                  <a:pt x="224593" y="244808"/>
                  <a:pt x="224885" y="241649"/>
                </a:cubicBezTo>
                <a:lnTo>
                  <a:pt x="230886" y="170022"/>
                </a:lnTo>
                <a:cubicBezTo>
                  <a:pt x="231149" y="166665"/>
                  <a:pt x="228641" y="163731"/>
                  <a:pt x="225285" y="163468"/>
                </a:cubicBezTo>
                <a:cubicBezTo>
                  <a:pt x="225120" y="163455"/>
                  <a:pt x="224955" y="163449"/>
                  <a:pt x="224790" y="163449"/>
                </a:cubicBezTo>
                <a:lnTo>
                  <a:pt x="155734" y="163449"/>
                </a:lnTo>
                <a:lnTo>
                  <a:pt x="155734" y="112586"/>
                </a:lnTo>
                <a:cubicBezTo>
                  <a:pt x="155734" y="100644"/>
                  <a:pt x="165414" y="90964"/>
                  <a:pt x="177356" y="90964"/>
                </a:cubicBezTo>
                <a:lnTo>
                  <a:pt x="225933" y="90964"/>
                </a:lnTo>
                <a:cubicBezTo>
                  <a:pt x="229300" y="90964"/>
                  <a:pt x="232029" y="88234"/>
                  <a:pt x="232029" y="84867"/>
                </a:cubicBezTo>
                <a:lnTo>
                  <a:pt x="232029" y="13240"/>
                </a:lnTo>
                <a:cubicBezTo>
                  <a:pt x="232029" y="9873"/>
                  <a:pt x="229300" y="7144"/>
                  <a:pt x="225933" y="7144"/>
                </a:cubicBezTo>
                <a:lnTo>
                  <a:pt x="143828" y="7144"/>
                </a:lnTo>
                <a:cubicBezTo>
                  <a:pt x="95694" y="7144"/>
                  <a:pt x="56674" y="46164"/>
                  <a:pt x="56674" y="94298"/>
                </a:cubicBezTo>
                <a:lnTo>
                  <a:pt x="56674" y="163449"/>
                </a:lnTo>
                <a:lnTo>
                  <a:pt x="13240" y="163449"/>
                </a:lnTo>
                <a:cubicBezTo>
                  <a:pt x="9873" y="163449"/>
                  <a:pt x="7144" y="166179"/>
                  <a:pt x="7144" y="169545"/>
                </a:cubicBezTo>
                <a:lnTo>
                  <a:pt x="7144" y="241173"/>
                </a:lnTo>
                <a:cubicBezTo>
                  <a:pt x="7144" y="244540"/>
                  <a:pt x="9873" y="247269"/>
                  <a:pt x="13240" y="247269"/>
                </a:cubicBezTo>
                <a:lnTo>
                  <a:pt x="56674" y="24726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FF432-0C39-4757-94CB-428D34ED72BE}"/>
              </a:ext>
            </a:extLst>
          </p:cNvPr>
          <p:cNvSpPr txBox="1"/>
          <p:nvPr/>
        </p:nvSpPr>
        <p:spPr>
          <a:xfrm>
            <a:off x="5578392" y="5362962"/>
            <a:ext cx="1178468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C675DB-A6C7-476C-A7C1-CA79C3DE37EC}"/>
              </a:ext>
            </a:extLst>
          </p:cNvPr>
          <p:cNvGrpSpPr/>
          <p:nvPr/>
        </p:nvGrpSpPr>
        <p:grpSpPr>
          <a:xfrm>
            <a:off x="7310672" y="5419539"/>
            <a:ext cx="240297" cy="240297"/>
            <a:chOff x="2248508" y="6090080"/>
            <a:chExt cx="240297" cy="240297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973E44B-ED6F-4904-B5D1-2710FCDB9C72}"/>
                </a:ext>
              </a:extLst>
            </p:cNvPr>
            <p:cNvSpPr/>
            <p:nvPr/>
          </p:nvSpPr>
          <p:spPr>
            <a:xfrm>
              <a:off x="2248508" y="6090080"/>
              <a:ext cx="240297" cy="240297"/>
            </a:xfrm>
            <a:custGeom>
              <a:avLst/>
              <a:gdLst>
                <a:gd name="connsiteX0" fmla="*/ 250925 w 495300"/>
                <a:gd name="connsiteY0" fmla="*/ 7144 h 495300"/>
                <a:gd name="connsiteX1" fmla="*/ 7150 w 495300"/>
                <a:gd name="connsiteY1" fmla="*/ 250667 h 495300"/>
                <a:gd name="connsiteX2" fmla="*/ 46137 w 495300"/>
                <a:gd name="connsiteY2" fmla="*/ 383000 h 495300"/>
                <a:gd name="connsiteX3" fmla="*/ 9085 w 495300"/>
                <a:gd name="connsiteY3" fmla="*/ 464534 h 495300"/>
                <a:gd name="connsiteX4" fmla="*/ 19530 w 495300"/>
                <a:gd name="connsiteY4" fmla="*/ 492699 h 495300"/>
                <a:gd name="connsiteX5" fmla="*/ 28135 w 495300"/>
                <a:gd name="connsiteY5" fmla="*/ 494633 h 495300"/>
                <a:gd name="connsiteX6" fmla="*/ 33850 w 495300"/>
                <a:gd name="connsiteY6" fmla="*/ 493871 h 495300"/>
                <a:gd name="connsiteX7" fmla="*/ 136149 w 495300"/>
                <a:gd name="connsiteY7" fmla="*/ 466058 h 495300"/>
                <a:gd name="connsiteX8" fmla="*/ 465999 w 495300"/>
                <a:gd name="connsiteY8" fmla="*/ 365950 h 495300"/>
                <a:gd name="connsiteX9" fmla="*/ 365891 w 495300"/>
                <a:gd name="connsiteY9" fmla="*/ 36100 h 495300"/>
                <a:gd name="connsiteX10" fmla="*/ 250925 w 495300"/>
                <a:gd name="connsiteY10" fmla="*/ 7334 h 495300"/>
                <a:gd name="connsiteX11" fmla="*/ 250925 w 495300"/>
                <a:gd name="connsiteY11" fmla="*/ 452057 h 495300"/>
                <a:gd name="connsiteX12" fmla="*/ 149579 w 495300"/>
                <a:gd name="connsiteY12" fmla="*/ 424720 h 495300"/>
                <a:gd name="connsiteX13" fmla="*/ 138911 w 495300"/>
                <a:gd name="connsiteY13" fmla="*/ 421767 h 495300"/>
                <a:gd name="connsiteX14" fmla="*/ 133291 w 495300"/>
                <a:gd name="connsiteY14" fmla="*/ 422529 h 495300"/>
                <a:gd name="connsiteX15" fmla="*/ 66616 w 495300"/>
                <a:gd name="connsiteY15" fmla="*/ 440817 h 495300"/>
                <a:gd name="connsiteX16" fmla="*/ 89571 w 495300"/>
                <a:gd name="connsiteY16" fmla="*/ 389858 h 495300"/>
                <a:gd name="connsiteX17" fmla="*/ 87380 w 495300"/>
                <a:gd name="connsiteY17" fmla="*/ 368618 h 495300"/>
                <a:gd name="connsiteX18" fmla="*/ 133100 w 495300"/>
                <a:gd name="connsiteY18" fmla="*/ 87821 h 495300"/>
                <a:gd name="connsiteX19" fmla="*/ 413897 w 495300"/>
                <a:gd name="connsiteY19" fmla="*/ 133541 h 495300"/>
                <a:gd name="connsiteX20" fmla="*/ 368177 w 495300"/>
                <a:gd name="connsiteY20" fmla="*/ 414338 h 495300"/>
                <a:gd name="connsiteX21" fmla="*/ 250639 w 495300"/>
                <a:gd name="connsiteY21" fmla="*/ 45224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5300" h="495300">
                  <a:moveTo>
                    <a:pt x="250925" y="7144"/>
                  </a:moveTo>
                  <a:cubicBezTo>
                    <a:pt x="116361" y="7074"/>
                    <a:pt x="7219" y="116103"/>
                    <a:pt x="7150" y="250667"/>
                  </a:cubicBezTo>
                  <a:cubicBezTo>
                    <a:pt x="7125" y="297613"/>
                    <a:pt x="20664" y="343566"/>
                    <a:pt x="46137" y="383000"/>
                  </a:cubicBezTo>
                  <a:lnTo>
                    <a:pt x="9085" y="464534"/>
                  </a:lnTo>
                  <a:cubicBezTo>
                    <a:pt x="4192" y="475196"/>
                    <a:pt x="8868" y="487806"/>
                    <a:pt x="19530" y="492699"/>
                  </a:cubicBezTo>
                  <a:cubicBezTo>
                    <a:pt x="22231" y="493939"/>
                    <a:pt x="25163" y="494598"/>
                    <a:pt x="28135" y="494633"/>
                  </a:cubicBezTo>
                  <a:cubicBezTo>
                    <a:pt x="30067" y="494662"/>
                    <a:pt x="31993" y="494405"/>
                    <a:pt x="33850" y="493871"/>
                  </a:cubicBezTo>
                  <a:lnTo>
                    <a:pt x="136149" y="466058"/>
                  </a:lnTo>
                  <a:cubicBezTo>
                    <a:pt x="254878" y="529500"/>
                    <a:pt x="402558" y="484680"/>
                    <a:pt x="465999" y="365950"/>
                  </a:cubicBezTo>
                  <a:cubicBezTo>
                    <a:pt x="529441" y="247220"/>
                    <a:pt x="484621" y="99542"/>
                    <a:pt x="365891" y="36100"/>
                  </a:cubicBezTo>
                  <a:cubicBezTo>
                    <a:pt x="330519" y="17199"/>
                    <a:pt x="291030" y="7318"/>
                    <a:pt x="250925" y="7334"/>
                  </a:cubicBezTo>
                  <a:close/>
                  <a:moveTo>
                    <a:pt x="250925" y="452057"/>
                  </a:moveTo>
                  <a:cubicBezTo>
                    <a:pt x="215319" y="452074"/>
                    <a:pt x="180346" y="442640"/>
                    <a:pt x="149579" y="424720"/>
                  </a:cubicBezTo>
                  <a:cubicBezTo>
                    <a:pt x="146348" y="422806"/>
                    <a:pt x="142666" y="421787"/>
                    <a:pt x="138911" y="421767"/>
                  </a:cubicBezTo>
                  <a:cubicBezTo>
                    <a:pt x="137013" y="421780"/>
                    <a:pt x="135124" y="422036"/>
                    <a:pt x="133291" y="422529"/>
                  </a:cubicBezTo>
                  <a:lnTo>
                    <a:pt x="66616" y="440817"/>
                  </a:lnTo>
                  <a:lnTo>
                    <a:pt x="89571" y="389858"/>
                  </a:lnTo>
                  <a:cubicBezTo>
                    <a:pt x="92712" y="382899"/>
                    <a:pt x="91875" y="374789"/>
                    <a:pt x="87380" y="368618"/>
                  </a:cubicBezTo>
                  <a:cubicBezTo>
                    <a:pt x="22466" y="278453"/>
                    <a:pt x="42935" y="152735"/>
                    <a:pt x="133100" y="87821"/>
                  </a:cubicBezTo>
                  <a:cubicBezTo>
                    <a:pt x="223265" y="22906"/>
                    <a:pt x="348982" y="43375"/>
                    <a:pt x="413897" y="133541"/>
                  </a:cubicBezTo>
                  <a:cubicBezTo>
                    <a:pt x="478812" y="223706"/>
                    <a:pt x="458342" y="349423"/>
                    <a:pt x="368177" y="414338"/>
                  </a:cubicBezTo>
                  <a:cubicBezTo>
                    <a:pt x="333942" y="438985"/>
                    <a:pt x="292824" y="452247"/>
                    <a:pt x="250639" y="4522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859FB6-14A1-4D84-A405-50A190752CB8}"/>
                </a:ext>
              </a:extLst>
            </p:cNvPr>
            <p:cNvSpPr/>
            <p:nvPr/>
          </p:nvSpPr>
          <p:spPr>
            <a:xfrm>
              <a:off x="2309276" y="6154448"/>
              <a:ext cx="120148" cy="110906"/>
            </a:xfrm>
            <a:custGeom>
              <a:avLst/>
              <a:gdLst>
                <a:gd name="connsiteX0" fmla="*/ 219396 w 247650"/>
                <a:gd name="connsiteY0" fmla="*/ 154692 h 228600"/>
                <a:gd name="connsiteX1" fmla="*/ 183868 w 247650"/>
                <a:gd name="connsiteY1" fmla="*/ 146691 h 228600"/>
                <a:gd name="connsiteX2" fmla="*/ 162722 w 247650"/>
                <a:gd name="connsiteY2" fmla="*/ 172313 h 228600"/>
                <a:gd name="connsiteX3" fmla="*/ 151292 w 247650"/>
                <a:gd name="connsiteY3" fmla="*/ 174790 h 228600"/>
                <a:gd name="connsiteX4" fmla="*/ 70997 w 247650"/>
                <a:gd name="connsiteY4" fmla="*/ 106020 h 228600"/>
                <a:gd name="connsiteX5" fmla="*/ 72302 w 247650"/>
                <a:gd name="connsiteY5" fmla="*/ 92613 h 228600"/>
                <a:gd name="connsiteX6" fmla="*/ 72330 w 247650"/>
                <a:gd name="connsiteY6" fmla="*/ 92590 h 228600"/>
                <a:gd name="connsiteX7" fmla="*/ 86903 w 247650"/>
                <a:gd name="connsiteY7" fmla="*/ 68872 h 228600"/>
                <a:gd name="connsiteX8" fmla="*/ 80331 w 247650"/>
                <a:gd name="connsiteY8" fmla="*/ 40869 h 228600"/>
                <a:gd name="connsiteX9" fmla="*/ 59662 w 247650"/>
                <a:gd name="connsiteY9" fmla="*/ 9721 h 228600"/>
                <a:gd name="connsiteX10" fmla="*/ 28896 w 247650"/>
                <a:gd name="connsiteY10" fmla="*/ 14293 h 228600"/>
                <a:gd name="connsiteX11" fmla="*/ 7179 w 247650"/>
                <a:gd name="connsiteY11" fmla="*/ 63823 h 228600"/>
                <a:gd name="connsiteX12" fmla="*/ 9179 w 247650"/>
                <a:gd name="connsiteY12" fmla="*/ 79540 h 228600"/>
                <a:gd name="connsiteX13" fmla="*/ 24229 w 247650"/>
                <a:gd name="connsiteY13" fmla="*/ 114211 h 228600"/>
                <a:gd name="connsiteX14" fmla="*/ 39945 w 247650"/>
                <a:gd name="connsiteY14" fmla="*/ 138214 h 228600"/>
                <a:gd name="connsiteX15" fmla="*/ 108240 w 247650"/>
                <a:gd name="connsiteY15" fmla="*/ 201555 h 228600"/>
                <a:gd name="connsiteX16" fmla="*/ 150816 w 247650"/>
                <a:gd name="connsiteY16" fmla="*/ 221748 h 228600"/>
                <a:gd name="connsiteX17" fmla="*/ 200346 w 247650"/>
                <a:gd name="connsiteY17" fmla="*/ 229653 h 228600"/>
                <a:gd name="connsiteX18" fmla="*/ 245209 w 247650"/>
                <a:gd name="connsiteY18" fmla="*/ 196221 h 228600"/>
                <a:gd name="connsiteX19" fmla="*/ 247304 w 247650"/>
                <a:gd name="connsiteY19" fmla="*/ 179171 h 228600"/>
                <a:gd name="connsiteX20" fmla="*/ 219396 w 247650"/>
                <a:gd name="connsiteY20" fmla="*/ 154692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7650" h="228600">
                  <a:moveTo>
                    <a:pt x="219396" y="154692"/>
                  </a:moveTo>
                  <a:cubicBezTo>
                    <a:pt x="209204" y="148596"/>
                    <a:pt x="195869" y="141833"/>
                    <a:pt x="183868" y="146691"/>
                  </a:cubicBezTo>
                  <a:cubicBezTo>
                    <a:pt x="174343" y="150501"/>
                    <a:pt x="168723" y="164979"/>
                    <a:pt x="162722" y="172313"/>
                  </a:cubicBezTo>
                  <a:cubicBezTo>
                    <a:pt x="160101" y="175932"/>
                    <a:pt x="155177" y="177000"/>
                    <a:pt x="151292" y="174790"/>
                  </a:cubicBezTo>
                  <a:cubicBezTo>
                    <a:pt x="117552" y="161553"/>
                    <a:pt x="89262" y="137324"/>
                    <a:pt x="70997" y="106020"/>
                  </a:cubicBezTo>
                  <a:cubicBezTo>
                    <a:pt x="67655" y="101957"/>
                    <a:pt x="68239" y="95955"/>
                    <a:pt x="72302" y="92613"/>
                  </a:cubicBezTo>
                  <a:cubicBezTo>
                    <a:pt x="72311" y="92605"/>
                    <a:pt x="72321" y="92597"/>
                    <a:pt x="72330" y="92590"/>
                  </a:cubicBezTo>
                  <a:cubicBezTo>
                    <a:pt x="79146" y="86068"/>
                    <a:pt x="84165" y="77899"/>
                    <a:pt x="86903" y="68872"/>
                  </a:cubicBezTo>
                  <a:cubicBezTo>
                    <a:pt x="87389" y="59106"/>
                    <a:pt x="85111" y="49400"/>
                    <a:pt x="80331" y="40869"/>
                  </a:cubicBezTo>
                  <a:cubicBezTo>
                    <a:pt x="75474" y="30486"/>
                    <a:pt x="70139" y="15627"/>
                    <a:pt x="59662" y="9721"/>
                  </a:cubicBezTo>
                  <a:cubicBezTo>
                    <a:pt x="49403" y="5041"/>
                    <a:pt x="37351" y="6833"/>
                    <a:pt x="28896" y="14293"/>
                  </a:cubicBezTo>
                  <a:cubicBezTo>
                    <a:pt x="14528" y="26662"/>
                    <a:pt x="6542" y="44876"/>
                    <a:pt x="7179" y="63823"/>
                  </a:cubicBezTo>
                  <a:cubicBezTo>
                    <a:pt x="7276" y="69119"/>
                    <a:pt x="7946" y="74388"/>
                    <a:pt x="9179" y="79540"/>
                  </a:cubicBezTo>
                  <a:cubicBezTo>
                    <a:pt x="12465" y="91773"/>
                    <a:pt x="17536" y="103456"/>
                    <a:pt x="24229" y="114211"/>
                  </a:cubicBezTo>
                  <a:cubicBezTo>
                    <a:pt x="29055" y="122529"/>
                    <a:pt x="34294" y="130530"/>
                    <a:pt x="39945" y="138214"/>
                  </a:cubicBezTo>
                  <a:cubicBezTo>
                    <a:pt x="58443" y="163507"/>
                    <a:pt x="81628" y="185011"/>
                    <a:pt x="108240" y="201555"/>
                  </a:cubicBezTo>
                  <a:cubicBezTo>
                    <a:pt x="121598" y="209919"/>
                    <a:pt x="135887" y="216696"/>
                    <a:pt x="150816" y="221748"/>
                  </a:cubicBezTo>
                  <a:cubicBezTo>
                    <a:pt x="167485" y="227272"/>
                    <a:pt x="182344" y="232987"/>
                    <a:pt x="200346" y="229653"/>
                  </a:cubicBezTo>
                  <a:cubicBezTo>
                    <a:pt x="219899" y="226589"/>
                    <a:pt x="236683" y="214081"/>
                    <a:pt x="245209" y="196221"/>
                  </a:cubicBezTo>
                  <a:cubicBezTo>
                    <a:pt x="247640" y="190887"/>
                    <a:pt x="248371" y="184935"/>
                    <a:pt x="247304" y="179171"/>
                  </a:cubicBezTo>
                  <a:cubicBezTo>
                    <a:pt x="244733" y="167360"/>
                    <a:pt x="228826" y="160407"/>
                    <a:pt x="219396" y="1546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F37A2FE-10E7-4C98-88AE-53BA8ABB1AA9}"/>
              </a:ext>
            </a:extLst>
          </p:cNvPr>
          <p:cNvSpPr txBox="1"/>
          <p:nvPr/>
        </p:nvSpPr>
        <p:spPr>
          <a:xfrm>
            <a:off x="7601662" y="5362962"/>
            <a:ext cx="1274466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Number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0CD3D7-D48D-4105-ABF8-DD713D84395A}"/>
              </a:ext>
            </a:extLst>
          </p:cNvPr>
          <p:cNvGrpSpPr/>
          <p:nvPr/>
        </p:nvGrpSpPr>
        <p:grpSpPr>
          <a:xfrm>
            <a:off x="9336451" y="5414918"/>
            <a:ext cx="249539" cy="249539"/>
            <a:chOff x="1654299" y="6087353"/>
            <a:chExt cx="249539" cy="249539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A53657-79E9-453D-8A4B-F53FEEBFB504}"/>
                </a:ext>
              </a:extLst>
            </p:cNvPr>
            <p:cNvSpPr/>
            <p:nvPr/>
          </p:nvSpPr>
          <p:spPr>
            <a:xfrm>
              <a:off x="1827867" y="6131346"/>
              <a:ext cx="32348" cy="32348"/>
            </a:xfrm>
            <a:custGeom>
              <a:avLst/>
              <a:gdLst>
                <a:gd name="connsiteX0" fmla="*/ 66580 w 66675"/>
                <a:gd name="connsiteY0" fmla="*/ 36862 h 66675"/>
                <a:gd name="connsiteX1" fmla="*/ 36862 w 66675"/>
                <a:gd name="connsiteY1" fmla="*/ 66580 h 66675"/>
                <a:gd name="connsiteX2" fmla="*/ 7144 w 66675"/>
                <a:gd name="connsiteY2" fmla="*/ 36862 h 66675"/>
                <a:gd name="connsiteX3" fmla="*/ 36862 w 66675"/>
                <a:gd name="connsiteY3" fmla="*/ 7144 h 66675"/>
                <a:gd name="connsiteX4" fmla="*/ 66580 w 66675"/>
                <a:gd name="connsiteY4" fmla="*/ 3686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580" y="36862"/>
                  </a:moveTo>
                  <a:cubicBezTo>
                    <a:pt x="66580" y="53275"/>
                    <a:pt x="53274" y="66580"/>
                    <a:pt x="36862" y="66580"/>
                  </a:cubicBezTo>
                  <a:cubicBezTo>
                    <a:pt x="20449" y="66580"/>
                    <a:pt x="7144" y="53275"/>
                    <a:pt x="7144" y="36862"/>
                  </a:cubicBezTo>
                  <a:cubicBezTo>
                    <a:pt x="7144" y="20449"/>
                    <a:pt x="20449" y="7144"/>
                    <a:pt x="36862" y="7144"/>
                  </a:cubicBezTo>
                  <a:cubicBezTo>
                    <a:pt x="53274" y="7144"/>
                    <a:pt x="66580" y="20449"/>
                    <a:pt x="66580" y="36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4BEA88-1925-4D0D-B1D3-3FF47635F769}"/>
                </a:ext>
              </a:extLst>
            </p:cNvPr>
            <p:cNvSpPr/>
            <p:nvPr/>
          </p:nvSpPr>
          <p:spPr>
            <a:xfrm>
              <a:off x="1717793" y="6149830"/>
              <a:ext cx="124770" cy="124770"/>
            </a:xfrm>
            <a:custGeom>
              <a:avLst/>
              <a:gdLst>
                <a:gd name="connsiteX0" fmla="*/ 131826 w 257175"/>
                <a:gd name="connsiteY0" fmla="*/ 7144 h 257175"/>
                <a:gd name="connsiteX1" fmla="*/ 7144 w 257175"/>
                <a:gd name="connsiteY1" fmla="*/ 131826 h 257175"/>
                <a:gd name="connsiteX2" fmla="*/ 131826 w 257175"/>
                <a:gd name="connsiteY2" fmla="*/ 256509 h 257175"/>
                <a:gd name="connsiteX3" fmla="*/ 256508 w 257175"/>
                <a:gd name="connsiteY3" fmla="*/ 131826 h 257175"/>
                <a:gd name="connsiteX4" fmla="*/ 131826 w 257175"/>
                <a:gd name="connsiteY4" fmla="*/ 7144 h 257175"/>
                <a:gd name="connsiteX5" fmla="*/ 131826 w 257175"/>
                <a:gd name="connsiteY5" fmla="*/ 211741 h 257175"/>
                <a:gd name="connsiteX6" fmla="*/ 51816 w 257175"/>
                <a:gd name="connsiteY6" fmla="*/ 131921 h 257175"/>
                <a:gd name="connsiteX7" fmla="*/ 131636 w 257175"/>
                <a:gd name="connsiteY7" fmla="*/ 51911 h 257175"/>
                <a:gd name="connsiteX8" fmla="*/ 211646 w 257175"/>
                <a:gd name="connsiteY8" fmla="*/ 131730 h 257175"/>
                <a:gd name="connsiteX9" fmla="*/ 211646 w 257175"/>
                <a:gd name="connsiteY9" fmla="*/ 131826 h 257175"/>
                <a:gd name="connsiteX10" fmla="*/ 131826 w 257175"/>
                <a:gd name="connsiteY10" fmla="*/ 21174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257175">
                  <a:moveTo>
                    <a:pt x="131826" y="7144"/>
                  </a:moveTo>
                  <a:cubicBezTo>
                    <a:pt x="62966" y="7144"/>
                    <a:pt x="7144" y="62966"/>
                    <a:pt x="7144" y="131826"/>
                  </a:cubicBezTo>
                  <a:cubicBezTo>
                    <a:pt x="7144" y="200687"/>
                    <a:pt x="62966" y="256509"/>
                    <a:pt x="131826" y="256509"/>
                  </a:cubicBezTo>
                  <a:cubicBezTo>
                    <a:pt x="200686" y="256509"/>
                    <a:pt x="256508" y="200687"/>
                    <a:pt x="256508" y="131826"/>
                  </a:cubicBezTo>
                  <a:cubicBezTo>
                    <a:pt x="256403" y="63010"/>
                    <a:pt x="200642" y="7249"/>
                    <a:pt x="131826" y="7144"/>
                  </a:cubicBezTo>
                  <a:close/>
                  <a:moveTo>
                    <a:pt x="131826" y="211741"/>
                  </a:moveTo>
                  <a:cubicBezTo>
                    <a:pt x="87690" y="211793"/>
                    <a:pt x="51869" y="176057"/>
                    <a:pt x="51816" y="131921"/>
                  </a:cubicBezTo>
                  <a:cubicBezTo>
                    <a:pt x="51763" y="87785"/>
                    <a:pt x="87500" y="51964"/>
                    <a:pt x="131636" y="51911"/>
                  </a:cubicBezTo>
                  <a:cubicBezTo>
                    <a:pt x="175771" y="51858"/>
                    <a:pt x="211593" y="87595"/>
                    <a:pt x="211646" y="131730"/>
                  </a:cubicBezTo>
                  <a:cubicBezTo>
                    <a:pt x="211646" y="131762"/>
                    <a:pt x="211646" y="131794"/>
                    <a:pt x="211646" y="131826"/>
                  </a:cubicBezTo>
                  <a:cubicBezTo>
                    <a:pt x="211646" y="175924"/>
                    <a:pt x="175924" y="211688"/>
                    <a:pt x="131826" y="2117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11C9A2-2367-4C3E-A106-7445FE868845}"/>
                </a:ext>
              </a:extLst>
            </p:cNvPr>
            <p:cNvSpPr/>
            <p:nvPr/>
          </p:nvSpPr>
          <p:spPr>
            <a:xfrm>
              <a:off x="1654299" y="6087353"/>
              <a:ext cx="249539" cy="249539"/>
            </a:xfrm>
            <a:custGeom>
              <a:avLst/>
              <a:gdLst>
                <a:gd name="connsiteX0" fmla="*/ 361855 w 514350"/>
                <a:gd name="connsiteY0" fmla="*/ 513779 h 514350"/>
                <a:gd name="connsiteX1" fmla="*/ 159544 w 514350"/>
                <a:gd name="connsiteY1" fmla="*/ 513779 h 514350"/>
                <a:gd name="connsiteX2" fmla="*/ 7144 w 514350"/>
                <a:gd name="connsiteY2" fmla="*/ 361379 h 514350"/>
                <a:gd name="connsiteX3" fmla="*/ 7144 w 514350"/>
                <a:gd name="connsiteY3" fmla="*/ 159544 h 514350"/>
                <a:gd name="connsiteX4" fmla="*/ 159544 w 514350"/>
                <a:gd name="connsiteY4" fmla="*/ 7144 h 514350"/>
                <a:gd name="connsiteX5" fmla="*/ 361855 w 514350"/>
                <a:gd name="connsiteY5" fmla="*/ 7144 h 514350"/>
                <a:gd name="connsiteX6" fmla="*/ 514255 w 514350"/>
                <a:gd name="connsiteY6" fmla="*/ 159544 h 514350"/>
                <a:gd name="connsiteX7" fmla="*/ 514255 w 514350"/>
                <a:gd name="connsiteY7" fmla="*/ 361665 h 514350"/>
                <a:gd name="connsiteX8" fmla="*/ 361855 w 514350"/>
                <a:gd name="connsiteY8" fmla="*/ 513779 h 514350"/>
                <a:gd name="connsiteX9" fmla="*/ 159734 w 514350"/>
                <a:gd name="connsiteY9" fmla="*/ 55150 h 514350"/>
                <a:gd name="connsiteX10" fmla="*/ 54959 w 514350"/>
                <a:gd name="connsiteY10" fmla="*/ 159925 h 514350"/>
                <a:gd name="connsiteX11" fmla="*/ 54959 w 514350"/>
                <a:gd name="connsiteY11" fmla="*/ 362045 h 514350"/>
                <a:gd name="connsiteX12" fmla="*/ 159734 w 514350"/>
                <a:gd name="connsiteY12" fmla="*/ 466820 h 514350"/>
                <a:gd name="connsiteX13" fmla="*/ 361855 w 514350"/>
                <a:gd name="connsiteY13" fmla="*/ 466820 h 514350"/>
                <a:gd name="connsiteX14" fmla="*/ 466630 w 514350"/>
                <a:gd name="connsiteY14" fmla="*/ 362045 h 514350"/>
                <a:gd name="connsiteX15" fmla="*/ 466630 w 514350"/>
                <a:gd name="connsiteY15" fmla="*/ 159544 h 514350"/>
                <a:gd name="connsiteX16" fmla="*/ 361855 w 514350"/>
                <a:gd name="connsiteY16" fmla="*/ 54769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4350" h="514350">
                  <a:moveTo>
                    <a:pt x="361855" y="513779"/>
                  </a:moveTo>
                  <a:lnTo>
                    <a:pt x="159544" y="513779"/>
                  </a:lnTo>
                  <a:cubicBezTo>
                    <a:pt x="75376" y="513779"/>
                    <a:pt x="7144" y="445547"/>
                    <a:pt x="7144" y="361379"/>
                  </a:cubicBezTo>
                  <a:lnTo>
                    <a:pt x="7144" y="159544"/>
                  </a:lnTo>
                  <a:cubicBezTo>
                    <a:pt x="7144" y="75376"/>
                    <a:pt x="75376" y="7144"/>
                    <a:pt x="159544" y="7144"/>
                  </a:cubicBezTo>
                  <a:lnTo>
                    <a:pt x="361855" y="7144"/>
                  </a:lnTo>
                  <a:cubicBezTo>
                    <a:pt x="446023" y="7144"/>
                    <a:pt x="514255" y="75376"/>
                    <a:pt x="514255" y="159544"/>
                  </a:cubicBezTo>
                  <a:lnTo>
                    <a:pt x="514255" y="361665"/>
                  </a:lnTo>
                  <a:cubicBezTo>
                    <a:pt x="514097" y="445721"/>
                    <a:pt x="445911" y="513779"/>
                    <a:pt x="361855" y="513779"/>
                  </a:cubicBezTo>
                  <a:close/>
                  <a:moveTo>
                    <a:pt x="159734" y="55150"/>
                  </a:moveTo>
                  <a:cubicBezTo>
                    <a:pt x="101868" y="55150"/>
                    <a:pt x="54959" y="102059"/>
                    <a:pt x="54959" y="159925"/>
                  </a:cubicBezTo>
                  <a:lnTo>
                    <a:pt x="54959" y="362045"/>
                  </a:lnTo>
                  <a:cubicBezTo>
                    <a:pt x="54959" y="419911"/>
                    <a:pt x="101868" y="466820"/>
                    <a:pt x="159734" y="466820"/>
                  </a:cubicBezTo>
                  <a:lnTo>
                    <a:pt x="361855" y="466820"/>
                  </a:lnTo>
                  <a:cubicBezTo>
                    <a:pt x="419720" y="466820"/>
                    <a:pt x="466630" y="419911"/>
                    <a:pt x="466630" y="362045"/>
                  </a:cubicBezTo>
                  <a:lnTo>
                    <a:pt x="466630" y="159544"/>
                  </a:lnTo>
                  <a:cubicBezTo>
                    <a:pt x="466630" y="101678"/>
                    <a:pt x="419720" y="54769"/>
                    <a:pt x="361855" y="54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6338F5-5444-454B-B003-447395FEAC22}"/>
              </a:ext>
            </a:extLst>
          </p:cNvPr>
          <p:cNvSpPr txBox="1"/>
          <p:nvPr/>
        </p:nvSpPr>
        <p:spPr>
          <a:xfrm>
            <a:off x="9641840" y="5362962"/>
            <a:ext cx="1178468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CompanyName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3E521B-EFD6-4C9A-8C0D-C48585DD998B}"/>
              </a:ext>
            </a:extLst>
          </p:cNvPr>
          <p:cNvSpPr/>
          <p:nvPr/>
        </p:nvSpPr>
        <p:spPr>
          <a:xfrm flipV="1">
            <a:off x="5499199" y="2457327"/>
            <a:ext cx="1193602" cy="11935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1642A-C1DF-42C4-9BEA-CF5AA2AB8F3C}"/>
              </a:ext>
            </a:extLst>
          </p:cNvPr>
          <p:cNvSpPr txBox="1"/>
          <p:nvPr/>
        </p:nvSpPr>
        <p:spPr>
          <a:xfrm>
            <a:off x="5064760" y="4229044"/>
            <a:ext cx="2062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Your Company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F248E1-66D0-4C38-8C9B-E502CA0B5155}"/>
              </a:ext>
            </a:extLst>
          </p:cNvPr>
          <p:cNvSpPr txBox="1"/>
          <p:nvPr/>
        </p:nvSpPr>
        <p:spPr>
          <a:xfrm>
            <a:off x="4871449" y="3874070"/>
            <a:ext cx="2447562" cy="27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spc="90" dirty="0">
                <a:solidFill>
                  <a:srgbClr val="FF0000"/>
                </a:solidFill>
                <a:latin typeface="GeosansLight" panose="02000603020000020003" pitchFamily="2" charset="0"/>
              </a:rPr>
              <a:t>Lorem ipsum / </a:t>
            </a:r>
            <a:r>
              <a:rPr lang="en-US" sz="900" spc="90" dirty="0">
                <a:solidFill>
                  <a:srgbClr val="FF0000"/>
                </a:solidFill>
                <a:latin typeface="GeosansLight" panose="02000603020000020003" pitchFamily="2" charset="0"/>
              </a:rPr>
              <a:t>dolor </a:t>
            </a:r>
            <a:r>
              <a:rPr lang="en-US" sz="900" spc="90" dirty="0" err="1">
                <a:solidFill>
                  <a:srgbClr val="FF0000"/>
                </a:solidFill>
                <a:latin typeface="GeosansLight" panose="02000603020000020003" pitchFamily="2" charset="0"/>
              </a:rPr>
              <a:t>amet</a:t>
            </a:r>
            <a:r>
              <a:rPr lang="en-US" sz="900" spc="90" dirty="0">
                <a:solidFill>
                  <a:srgbClr val="FF0000"/>
                </a:solidFill>
                <a:latin typeface="GeosansLight" panose="02000603020000020003" pitchFamily="2" charset="0"/>
              </a:rPr>
              <a:t>,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E6260-1434-4107-839E-B9064A80F831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72BE6C-55B0-41E9-8A22-28EA4268DC61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C739C-1D14-4C81-9566-1F47F01070D6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97156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3B1DD-1837-42B9-8B56-747940644CC8}"/>
              </a:ext>
            </a:extLst>
          </p:cNvPr>
          <p:cNvSpPr txBox="1"/>
          <p:nvPr/>
        </p:nvSpPr>
        <p:spPr>
          <a:xfrm>
            <a:off x="1235276" y="3299046"/>
            <a:ext cx="3464560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in.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Donec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auctor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blandit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convallis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mollis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mi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condimentum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in.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F46581-F85F-4500-BFFC-1EF8B2EDEB3D}"/>
              </a:ext>
            </a:extLst>
          </p:cNvPr>
          <p:cNvSpPr txBox="1"/>
          <p:nvPr/>
        </p:nvSpPr>
        <p:spPr>
          <a:xfrm>
            <a:off x="1235276" y="2571759"/>
            <a:ext cx="2007344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9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Thank You.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51A61-E194-4A1F-B4EE-9B6F2397C712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1B4C83-A04C-4871-B633-C5D3DDAE2C6C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3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318563-823C-4E9B-87C2-91665C827E90}"/>
              </a:ext>
            </a:extLst>
          </p:cNvPr>
          <p:cNvSpPr txBox="1"/>
          <p:nvPr/>
        </p:nvSpPr>
        <p:spPr>
          <a:xfrm>
            <a:off x="2885440" y="4494127"/>
            <a:ext cx="3464560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in.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Donec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auctor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blandit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convallis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mollis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mi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condimentum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in.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84061-CDEC-4F2E-83E4-5E09E8F4DCF8}"/>
              </a:ext>
            </a:extLst>
          </p:cNvPr>
          <p:cNvSpPr txBox="1"/>
          <p:nvPr/>
        </p:nvSpPr>
        <p:spPr>
          <a:xfrm>
            <a:off x="4017888" y="1376680"/>
            <a:ext cx="2332112" cy="1141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spc="9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Right Picture</a:t>
            </a:r>
          </a:p>
          <a:p>
            <a:pPr algn="r">
              <a:lnSpc>
                <a:spcPct val="150000"/>
              </a:lnSpc>
            </a:pPr>
            <a:r>
              <a:rPr lang="en-US" sz="2400" spc="9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D9FBC-BB55-411D-850D-4CA9F3876C73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834659-4B4E-420F-9FB9-02399C207927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E09C-083D-4789-87DB-531B37BDA779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03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AE9C733-8E95-42F0-89DC-8EE5F405EF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571803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8DBBAFD-E150-4234-B86E-B36256C9B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9712" y="4146968"/>
            <a:ext cx="448787" cy="44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0566DB-9160-4F93-A2DD-AD1234930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3172" y="4141885"/>
            <a:ext cx="448787" cy="4487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4ECE0EC-B125-4904-BB5B-F2E7EBE2F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0536" y="2074327"/>
            <a:ext cx="448787" cy="44878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EC2448-F34C-4249-9FAD-3AA76E1DC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4066" y="2079411"/>
            <a:ext cx="448787" cy="448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4AB4CC-2C5A-4F37-A6E0-92DC2DA1A26E}"/>
              </a:ext>
            </a:extLst>
          </p:cNvPr>
          <p:cNvSpPr txBox="1"/>
          <p:nvPr/>
        </p:nvSpPr>
        <p:spPr>
          <a:xfrm>
            <a:off x="7674982" y="1852980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8CC75-C20D-4C88-A957-58A4DE8EC00B}"/>
              </a:ext>
            </a:extLst>
          </p:cNvPr>
          <p:cNvSpPr txBox="1"/>
          <p:nvPr/>
        </p:nvSpPr>
        <p:spPr>
          <a:xfrm>
            <a:off x="7655716" y="2160780"/>
            <a:ext cx="2286571" cy="757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C0F2B-BCEB-47F8-AD36-3F3E2680C944}"/>
              </a:ext>
            </a:extLst>
          </p:cNvPr>
          <p:cNvSpPr txBox="1"/>
          <p:nvPr/>
        </p:nvSpPr>
        <p:spPr>
          <a:xfrm>
            <a:off x="7674982" y="3925619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10239-C491-4D01-A0D1-857092C858E5}"/>
              </a:ext>
            </a:extLst>
          </p:cNvPr>
          <p:cNvSpPr txBox="1"/>
          <p:nvPr/>
        </p:nvSpPr>
        <p:spPr>
          <a:xfrm>
            <a:off x="7655716" y="4233419"/>
            <a:ext cx="2286571" cy="757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D7024-557D-45DE-BBBA-4B9EE7C2CD50}"/>
              </a:ext>
            </a:extLst>
          </p:cNvPr>
          <p:cNvSpPr txBox="1"/>
          <p:nvPr/>
        </p:nvSpPr>
        <p:spPr>
          <a:xfrm>
            <a:off x="3232256" y="1868220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74250F-E890-490A-8B06-BC23DDDBAAB9}"/>
              </a:ext>
            </a:extLst>
          </p:cNvPr>
          <p:cNvSpPr txBox="1"/>
          <p:nvPr/>
        </p:nvSpPr>
        <p:spPr>
          <a:xfrm>
            <a:off x="3232256" y="2176020"/>
            <a:ext cx="2287954" cy="757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2A7C51-F83D-4966-B10D-A9EAF58DE0E4}"/>
              </a:ext>
            </a:extLst>
          </p:cNvPr>
          <p:cNvSpPr txBox="1"/>
          <p:nvPr/>
        </p:nvSpPr>
        <p:spPr>
          <a:xfrm>
            <a:off x="3232256" y="3940859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6F6F6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731ED-3BC9-464F-8EFC-132C29080E5C}"/>
              </a:ext>
            </a:extLst>
          </p:cNvPr>
          <p:cNvSpPr txBox="1"/>
          <p:nvPr/>
        </p:nvSpPr>
        <p:spPr>
          <a:xfrm>
            <a:off x="3232256" y="4248659"/>
            <a:ext cx="2176194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rgbClr val="F6F6F6"/>
                </a:solidFill>
                <a:latin typeface="GeosansLight" panose="02000603020000020003" pitchFamily="2" charset="0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BAFD5-2151-4448-97F6-F8B6A76F5A04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059BE8-367C-45BF-83E8-831052273AC1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7A850-38D2-4A90-8CAF-C01635278C5A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83734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E1C52B5-36AA-4F40-B773-EBE5E7861D9B}"/>
              </a:ext>
            </a:extLst>
          </p:cNvPr>
          <p:cNvSpPr/>
          <p:nvPr/>
        </p:nvSpPr>
        <p:spPr>
          <a:xfrm>
            <a:off x="4221189" y="1554189"/>
            <a:ext cx="830755" cy="830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F871CE-E173-490D-BFCF-A655409BAE4D}"/>
              </a:ext>
            </a:extLst>
          </p:cNvPr>
          <p:cNvSpPr/>
          <p:nvPr/>
        </p:nvSpPr>
        <p:spPr>
          <a:xfrm>
            <a:off x="7140056" y="1554189"/>
            <a:ext cx="830755" cy="830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0C9960-161C-40BE-88A6-0CEF3034C9AE}"/>
              </a:ext>
            </a:extLst>
          </p:cNvPr>
          <p:cNvSpPr/>
          <p:nvPr/>
        </p:nvSpPr>
        <p:spPr>
          <a:xfrm>
            <a:off x="4221189" y="4473056"/>
            <a:ext cx="830755" cy="830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BC569E-9037-493D-A950-C3464A9F1DB3}"/>
              </a:ext>
            </a:extLst>
          </p:cNvPr>
          <p:cNvSpPr/>
          <p:nvPr/>
        </p:nvSpPr>
        <p:spPr>
          <a:xfrm>
            <a:off x="7140056" y="4473056"/>
            <a:ext cx="830755" cy="830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6A1526-63AD-49AF-A866-C4AC7A279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7840" y="2687320"/>
            <a:ext cx="1036320" cy="1036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A3255-5E0B-4E10-91EC-122FF5309299}"/>
              </a:ext>
            </a:extLst>
          </p:cNvPr>
          <p:cNvSpPr txBox="1"/>
          <p:nvPr/>
        </p:nvSpPr>
        <p:spPr>
          <a:xfrm>
            <a:off x="5241636" y="3991153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0B34E2-55C7-49FA-A161-444A96F9B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9120" y="4757420"/>
            <a:ext cx="383946" cy="38394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926594C-C11A-4736-9806-B6D5E4F24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953" y="1716633"/>
            <a:ext cx="383946" cy="38394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7DACEF4-2C0E-4849-83A6-8B76AE0CC8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4260" y="1696313"/>
            <a:ext cx="383946" cy="38394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4DC968-0BE0-4820-B5EB-B8352231C0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14260" y="4737100"/>
            <a:ext cx="383946" cy="383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15CC86-BAA0-4CF3-9CC1-6212D1A4B2CC}"/>
              </a:ext>
            </a:extLst>
          </p:cNvPr>
          <p:cNvSpPr txBox="1"/>
          <p:nvPr/>
        </p:nvSpPr>
        <p:spPr>
          <a:xfrm>
            <a:off x="8214535" y="1196841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4490EF-D2ED-4A38-A505-214983AC23E8}"/>
              </a:ext>
            </a:extLst>
          </p:cNvPr>
          <p:cNvSpPr txBox="1"/>
          <p:nvPr/>
        </p:nvSpPr>
        <p:spPr>
          <a:xfrm>
            <a:off x="8268319" y="1504641"/>
            <a:ext cx="1940552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420E27-CA31-49FF-9F78-6EEB100E3B8C}"/>
              </a:ext>
            </a:extLst>
          </p:cNvPr>
          <p:cNvSpPr txBox="1"/>
          <p:nvPr/>
        </p:nvSpPr>
        <p:spPr>
          <a:xfrm>
            <a:off x="8214535" y="4741852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B7486E-601C-4994-8726-F717D7598AB6}"/>
              </a:ext>
            </a:extLst>
          </p:cNvPr>
          <p:cNvSpPr txBox="1"/>
          <p:nvPr/>
        </p:nvSpPr>
        <p:spPr>
          <a:xfrm>
            <a:off x="8268319" y="5049652"/>
            <a:ext cx="1940552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1381A8-4AE1-417B-8119-ABB86FFE1869}"/>
              </a:ext>
            </a:extLst>
          </p:cNvPr>
          <p:cNvSpPr txBox="1"/>
          <p:nvPr/>
        </p:nvSpPr>
        <p:spPr>
          <a:xfrm>
            <a:off x="2260309" y="1196841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604193-C2BF-421B-BBAA-117A8BEAC127}"/>
              </a:ext>
            </a:extLst>
          </p:cNvPr>
          <p:cNvSpPr txBox="1"/>
          <p:nvPr/>
        </p:nvSpPr>
        <p:spPr>
          <a:xfrm>
            <a:off x="1982291" y="1504641"/>
            <a:ext cx="1918288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2BCAE8-C7A4-43F7-A459-5EA110325185}"/>
              </a:ext>
            </a:extLst>
          </p:cNvPr>
          <p:cNvSpPr txBox="1"/>
          <p:nvPr/>
        </p:nvSpPr>
        <p:spPr>
          <a:xfrm>
            <a:off x="2260309" y="4741852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780A5-13B3-45A3-BB64-9EFB8E8E9171}"/>
              </a:ext>
            </a:extLst>
          </p:cNvPr>
          <p:cNvSpPr txBox="1"/>
          <p:nvPr/>
        </p:nvSpPr>
        <p:spPr>
          <a:xfrm>
            <a:off x="1982291" y="5049652"/>
            <a:ext cx="1918288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C32FC-F57B-4A22-88CC-70B7C7CF1F0F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C16C49-4093-446B-B602-48CE3C4DED53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BF7DB-DA42-45A9-A7CD-D06AC70BDE1A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881817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0442E-5529-41D2-AF56-33D42DDCD758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FE520D-2502-46E8-B0EB-8F30A25D916B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B7D9B-FD34-405C-9550-A9F848A7C664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06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E50796-20B0-42BE-B20E-09EB9934EB6E}"/>
              </a:ext>
            </a:extLst>
          </p:cNvPr>
          <p:cNvSpPr/>
          <p:nvPr/>
        </p:nvSpPr>
        <p:spPr>
          <a:xfrm>
            <a:off x="1498229" y="3843483"/>
            <a:ext cx="517364" cy="5173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3C36E1-9E1D-46B2-8797-07CF3BF50D55}"/>
              </a:ext>
            </a:extLst>
          </p:cNvPr>
          <p:cNvSpPr/>
          <p:nvPr/>
        </p:nvSpPr>
        <p:spPr>
          <a:xfrm>
            <a:off x="1786056" y="3941137"/>
            <a:ext cx="15642" cy="15642"/>
          </a:xfrm>
          <a:custGeom>
            <a:avLst/>
            <a:gdLst>
              <a:gd name="connsiteX0" fmla="*/ 7144 w 9525"/>
              <a:gd name="connsiteY0" fmla="*/ 7482 h 9525"/>
              <a:gd name="connsiteX1" fmla="*/ 7144 w 9525"/>
              <a:gd name="connsiteY1" fmla="*/ 7482 h 9525"/>
              <a:gd name="connsiteX2" fmla="*/ 7144 w 9525"/>
              <a:gd name="connsiteY2" fmla="*/ 748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9525">
                <a:moveTo>
                  <a:pt x="7144" y="7482"/>
                </a:moveTo>
                <a:cubicBezTo>
                  <a:pt x="7144" y="6720"/>
                  <a:pt x="15526" y="7482"/>
                  <a:pt x="7144" y="7482"/>
                </a:cubicBezTo>
                <a:cubicBezTo>
                  <a:pt x="7144" y="7101"/>
                  <a:pt x="7810" y="7482"/>
                  <a:pt x="7144" y="7482"/>
                </a:cubicBezTo>
                <a:close/>
              </a:path>
            </a:pathLst>
          </a:custGeom>
          <a:solidFill>
            <a:srgbClr val="0A0A0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C1B896-2684-4B08-9C72-25F6004BF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3091" y="3968344"/>
            <a:ext cx="267641" cy="267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553A9-C08C-4743-A0FD-02B424574609}"/>
              </a:ext>
            </a:extLst>
          </p:cNvPr>
          <p:cNvSpPr txBox="1"/>
          <p:nvPr/>
        </p:nvSpPr>
        <p:spPr>
          <a:xfrm>
            <a:off x="1380239" y="4522592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94DB-96CA-478E-B9E2-32C2BD482316}"/>
              </a:ext>
            </a:extLst>
          </p:cNvPr>
          <p:cNvSpPr txBox="1"/>
          <p:nvPr/>
        </p:nvSpPr>
        <p:spPr>
          <a:xfrm>
            <a:off x="1380239" y="4800640"/>
            <a:ext cx="2712918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In dictum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hendrerit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ornare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Class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aptent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taciti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sociosqu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ad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litora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torquent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per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conubia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nostra, per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inceptos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himenaeos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Duis id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rutrum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ante.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696E08-092C-4424-92F8-9EDEE59929E4}"/>
              </a:ext>
            </a:extLst>
          </p:cNvPr>
          <p:cNvSpPr/>
          <p:nvPr/>
        </p:nvSpPr>
        <p:spPr>
          <a:xfrm>
            <a:off x="1498229" y="1241646"/>
            <a:ext cx="517364" cy="5173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C83C793-54A1-4237-8E3A-ADA136A15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1606" y="1366506"/>
            <a:ext cx="267641" cy="2676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4044A1-71CC-4BBE-B98E-6D0918D8DCC2}"/>
              </a:ext>
            </a:extLst>
          </p:cNvPr>
          <p:cNvSpPr txBox="1"/>
          <p:nvPr/>
        </p:nvSpPr>
        <p:spPr>
          <a:xfrm>
            <a:off x="1380239" y="1918860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DE GoodTime Grotesk" panose="02000503000000020004" pitchFamily="50" charset="0"/>
              </a:rPr>
              <a:t>Titile</a:t>
            </a:r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010269-3D13-405A-8A90-4399860485D5}"/>
              </a:ext>
            </a:extLst>
          </p:cNvPr>
          <p:cNvSpPr txBox="1"/>
          <p:nvPr/>
        </p:nvSpPr>
        <p:spPr>
          <a:xfrm>
            <a:off x="1380239" y="2196908"/>
            <a:ext cx="2712918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convallis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mollis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mi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6EC5DB-32A8-41DF-A285-B779190C787E}"/>
              </a:ext>
            </a:extLst>
          </p:cNvPr>
          <p:cNvSpPr/>
          <p:nvPr/>
        </p:nvSpPr>
        <p:spPr>
          <a:xfrm>
            <a:off x="4890494" y="3843484"/>
            <a:ext cx="517364" cy="5173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8BD968-742E-4926-81FD-14FB042EFC89}"/>
              </a:ext>
            </a:extLst>
          </p:cNvPr>
          <p:cNvSpPr/>
          <p:nvPr/>
        </p:nvSpPr>
        <p:spPr>
          <a:xfrm>
            <a:off x="5178321" y="3941138"/>
            <a:ext cx="15642" cy="15642"/>
          </a:xfrm>
          <a:custGeom>
            <a:avLst/>
            <a:gdLst>
              <a:gd name="connsiteX0" fmla="*/ 7144 w 9525"/>
              <a:gd name="connsiteY0" fmla="*/ 7482 h 9525"/>
              <a:gd name="connsiteX1" fmla="*/ 7144 w 9525"/>
              <a:gd name="connsiteY1" fmla="*/ 7482 h 9525"/>
              <a:gd name="connsiteX2" fmla="*/ 7144 w 9525"/>
              <a:gd name="connsiteY2" fmla="*/ 748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9525">
                <a:moveTo>
                  <a:pt x="7144" y="7482"/>
                </a:moveTo>
                <a:cubicBezTo>
                  <a:pt x="7144" y="6720"/>
                  <a:pt x="15526" y="7482"/>
                  <a:pt x="7144" y="7482"/>
                </a:cubicBezTo>
                <a:cubicBezTo>
                  <a:pt x="7144" y="7101"/>
                  <a:pt x="7810" y="7482"/>
                  <a:pt x="7144" y="7482"/>
                </a:cubicBezTo>
                <a:close/>
              </a:path>
            </a:pathLst>
          </a:custGeom>
          <a:solidFill>
            <a:srgbClr val="0A0A0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AE5DCFD-AEBA-42DD-AA13-33005098A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5356" y="3968345"/>
            <a:ext cx="267641" cy="267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0A3538-2844-426B-AEBF-6C6C85C49BDC}"/>
              </a:ext>
            </a:extLst>
          </p:cNvPr>
          <p:cNvSpPr txBox="1"/>
          <p:nvPr/>
        </p:nvSpPr>
        <p:spPr>
          <a:xfrm>
            <a:off x="4772504" y="4522592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5BE19-FD02-4E51-B9EA-A0FC56A3B9DC}"/>
              </a:ext>
            </a:extLst>
          </p:cNvPr>
          <p:cNvSpPr txBox="1"/>
          <p:nvPr/>
        </p:nvSpPr>
        <p:spPr>
          <a:xfrm>
            <a:off x="4772504" y="4800640"/>
            <a:ext cx="2712918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convallis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mollis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mi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0E475C-2E90-4278-819C-2C35DAF4743C}"/>
              </a:ext>
            </a:extLst>
          </p:cNvPr>
          <p:cNvSpPr/>
          <p:nvPr/>
        </p:nvSpPr>
        <p:spPr>
          <a:xfrm>
            <a:off x="4890494" y="1241646"/>
            <a:ext cx="517364" cy="5173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D4110B9-4680-40FE-A144-F593342AC1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3870" y="1366506"/>
            <a:ext cx="267641" cy="2676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7E4A9A-2DC3-412F-BD50-C0110CF654C6}"/>
              </a:ext>
            </a:extLst>
          </p:cNvPr>
          <p:cNvSpPr txBox="1"/>
          <p:nvPr/>
        </p:nvSpPr>
        <p:spPr>
          <a:xfrm>
            <a:off x="4772504" y="1918860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697396-2B8B-40A2-8A8A-447335DFD5BA}"/>
              </a:ext>
            </a:extLst>
          </p:cNvPr>
          <p:cNvSpPr txBox="1"/>
          <p:nvPr/>
        </p:nvSpPr>
        <p:spPr>
          <a:xfrm>
            <a:off x="4772504" y="2196908"/>
            <a:ext cx="2712918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Aliquam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congue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odio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at porta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est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lobortis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Phasellus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metus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arcu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viverra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at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risus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porta vestibulum mi.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5AA823-A16C-43A8-B230-400CFB70EA84}"/>
              </a:ext>
            </a:extLst>
          </p:cNvPr>
          <p:cNvSpPr/>
          <p:nvPr/>
        </p:nvSpPr>
        <p:spPr>
          <a:xfrm>
            <a:off x="8272600" y="3843484"/>
            <a:ext cx="517364" cy="5173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E335A9B-C306-46D5-98D2-30A8B5569002}"/>
              </a:ext>
            </a:extLst>
          </p:cNvPr>
          <p:cNvSpPr/>
          <p:nvPr/>
        </p:nvSpPr>
        <p:spPr>
          <a:xfrm>
            <a:off x="8560427" y="3941138"/>
            <a:ext cx="15642" cy="15642"/>
          </a:xfrm>
          <a:custGeom>
            <a:avLst/>
            <a:gdLst>
              <a:gd name="connsiteX0" fmla="*/ 7144 w 9525"/>
              <a:gd name="connsiteY0" fmla="*/ 7482 h 9525"/>
              <a:gd name="connsiteX1" fmla="*/ 7144 w 9525"/>
              <a:gd name="connsiteY1" fmla="*/ 7482 h 9525"/>
              <a:gd name="connsiteX2" fmla="*/ 7144 w 9525"/>
              <a:gd name="connsiteY2" fmla="*/ 748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9525">
                <a:moveTo>
                  <a:pt x="7144" y="7482"/>
                </a:moveTo>
                <a:cubicBezTo>
                  <a:pt x="7144" y="6720"/>
                  <a:pt x="15526" y="7482"/>
                  <a:pt x="7144" y="7482"/>
                </a:cubicBezTo>
                <a:cubicBezTo>
                  <a:pt x="7144" y="7101"/>
                  <a:pt x="7810" y="7482"/>
                  <a:pt x="7144" y="7482"/>
                </a:cubicBezTo>
                <a:close/>
              </a:path>
            </a:pathLst>
          </a:custGeom>
          <a:solidFill>
            <a:srgbClr val="0A0A0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90B14AB-CC7D-4600-BE8F-E15703678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7462" y="3968345"/>
            <a:ext cx="267641" cy="2676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A21338-3E26-49AA-8CDB-8D2C048DBD18}"/>
              </a:ext>
            </a:extLst>
          </p:cNvPr>
          <p:cNvSpPr txBox="1"/>
          <p:nvPr/>
        </p:nvSpPr>
        <p:spPr>
          <a:xfrm>
            <a:off x="8154610" y="4522592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545FB0-F891-4D96-B1B4-01ABA2385CD9}"/>
              </a:ext>
            </a:extLst>
          </p:cNvPr>
          <p:cNvSpPr txBox="1"/>
          <p:nvPr/>
        </p:nvSpPr>
        <p:spPr>
          <a:xfrm>
            <a:off x="8154610" y="4800640"/>
            <a:ext cx="2712918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Aliquam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congue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odio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at porta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est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lobortis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Phasellus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metus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arcu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viverra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at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risus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porta vestibulum mi.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B663A9-89D4-4C44-98BC-91F954EBEFC4}"/>
              </a:ext>
            </a:extLst>
          </p:cNvPr>
          <p:cNvSpPr/>
          <p:nvPr/>
        </p:nvSpPr>
        <p:spPr>
          <a:xfrm>
            <a:off x="8272600" y="1241646"/>
            <a:ext cx="517364" cy="5173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3248930-9534-4420-BCD9-A2769DF7F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5976" y="1366506"/>
            <a:ext cx="267641" cy="26764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F48B31A-E395-4E1A-97A7-AB30F6475EE4}"/>
              </a:ext>
            </a:extLst>
          </p:cNvPr>
          <p:cNvSpPr txBox="1"/>
          <p:nvPr/>
        </p:nvSpPr>
        <p:spPr>
          <a:xfrm>
            <a:off x="8154610" y="1918860"/>
            <a:ext cx="170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Title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A39EA9-91BB-47BC-8406-DFC27D7085C2}"/>
              </a:ext>
            </a:extLst>
          </p:cNvPr>
          <p:cNvSpPr txBox="1"/>
          <p:nvPr/>
        </p:nvSpPr>
        <p:spPr>
          <a:xfrm>
            <a:off x="8154610" y="2196908"/>
            <a:ext cx="2712918" cy="98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Class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aptent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taciti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sociosqu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ad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litora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torquent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per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conubia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nostra, per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inceptos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himenaeos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Duis id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rutrum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ante. Vestibulum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tincidunt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metus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at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viverra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tempus. </a:t>
            </a:r>
          </a:p>
        </p:txBody>
      </p:sp>
    </p:spTree>
    <p:extLst>
      <p:ext uri="{BB962C8B-B14F-4D97-AF65-F5344CB8AC3E}">
        <p14:creationId xmlns:p14="http://schemas.microsoft.com/office/powerpoint/2010/main" val="221251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5A2D8-546D-4C5B-AAA9-131DF229B00D}"/>
              </a:ext>
            </a:extLst>
          </p:cNvPr>
          <p:cNvSpPr txBox="1"/>
          <p:nvPr/>
        </p:nvSpPr>
        <p:spPr>
          <a:xfrm>
            <a:off x="1376680" y="3088112"/>
            <a:ext cx="2763053" cy="99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5468C-37BD-4685-9C04-FE9D413082FD}"/>
              </a:ext>
            </a:extLst>
          </p:cNvPr>
          <p:cNvSpPr txBox="1"/>
          <p:nvPr/>
        </p:nvSpPr>
        <p:spPr>
          <a:xfrm>
            <a:off x="1376680" y="2670613"/>
            <a:ext cx="240792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Your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08691-ABC6-44C5-9C61-498059EEEB46}"/>
              </a:ext>
            </a:extLst>
          </p:cNvPr>
          <p:cNvSpPr txBox="1"/>
          <p:nvPr/>
        </p:nvSpPr>
        <p:spPr>
          <a:xfrm>
            <a:off x="4704723" y="3088112"/>
            <a:ext cx="2763053" cy="99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4F6A4-4C89-4C41-81AB-E9E876E9B048}"/>
              </a:ext>
            </a:extLst>
          </p:cNvPr>
          <p:cNvSpPr txBox="1"/>
          <p:nvPr/>
        </p:nvSpPr>
        <p:spPr>
          <a:xfrm>
            <a:off x="4704723" y="2670613"/>
            <a:ext cx="240792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Your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370DB-78B7-4BD8-BCDA-F9435ECF6270}"/>
              </a:ext>
            </a:extLst>
          </p:cNvPr>
          <p:cNvSpPr txBox="1"/>
          <p:nvPr/>
        </p:nvSpPr>
        <p:spPr>
          <a:xfrm>
            <a:off x="8032766" y="3088112"/>
            <a:ext cx="2763053" cy="99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1AB46-4D8E-413E-B420-8B018E155A1A}"/>
              </a:ext>
            </a:extLst>
          </p:cNvPr>
          <p:cNvSpPr txBox="1"/>
          <p:nvPr/>
        </p:nvSpPr>
        <p:spPr>
          <a:xfrm>
            <a:off x="8032766" y="2670613"/>
            <a:ext cx="240792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MADE GoodTime Grotesk" panose="02000503000000020004" pitchFamily="50" charset="0"/>
              </a:rPr>
              <a:t>Your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939FA-7E16-4044-AF9F-233E6311CA14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612BC-471B-485C-BE1E-C5EF7EA1592C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B0CE6-0D02-481A-90D7-A7B3CD054BD3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24211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FCCA0E-EEE5-43E0-AB68-1175BB5B5242}"/>
              </a:ext>
            </a:extLst>
          </p:cNvPr>
          <p:cNvSpPr txBox="1"/>
          <p:nvPr/>
        </p:nvSpPr>
        <p:spPr>
          <a:xfrm>
            <a:off x="5293995" y="510771"/>
            <a:ext cx="1604030" cy="58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Portfolio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0FE7F-321E-45C7-B18B-5BAA38BEB8A0}"/>
              </a:ext>
            </a:extLst>
          </p:cNvPr>
          <p:cNvSpPr txBox="1"/>
          <p:nvPr/>
        </p:nvSpPr>
        <p:spPr>
          <a:xfrm>
            <a:off x="2943828" y="1158646"/>
            <a:ext cx="6304344" cy="52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sit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consectetur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adipiscing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elit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Etiam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eget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quam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Vivamus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laoreet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tempus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lacus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in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ultricies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dui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vehicula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Donec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auctor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blandit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leo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, convallis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mollis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mi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condimentum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 in.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463D-BF4A-4723-979A-D9CAABFAB4DB}"/>
              </a:ext>
            </a:extLst>
          </p:cNvPr>
          <p:cNvSpPr txBox="1"/>
          <p:nvPr/>
        </p:nvSpPr>
        <p:spPr>
          <a:xfrm>
            <a:off x="5044443" y="5370300"/>
            <a:ext cx="2103140" cy="42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The First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DA3EF-BF61-4D76-B03E-95792EAA652E}"/>
              </a:ext>
            </a:extLst>
          </p:cNvPr>
          <p:cNvSpPr txBox="1"/>
          <p:nvPr/>
        </p:nvSpPr>
        <p:spPr>
          <a:xfrm>
            <a:off x="5171440" y="5075604"/>
            <a:ext cx="1849120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1F11C-85E9-4844-9455-967C584D8CC8}"/>
              </a:ext>
            </a:extLst>
          </p:cNvPr>
          <p:cNvSpPr txBox="1"/>
          <p:nvPr/>
        </p:nvSpPr>
        <p:spPr>
          <a:xfrm>
            <a:off x="949718" y="5370300"/>
            <a:ext cx="2103140" cy="42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The First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31796-A7F6-414E-813D-FC9F44E7FD7F}"/>
              </a:ext>
            </a:extLst>
          </p:cNvPr>
          <p:cNvSpPr txBox="1"/>
          <p:nvPr/>
        </p:nvSpPr>
        <p:spPr>
          <a:xfrm>
            <a:off x="1076715" y="5075604"/>
            <a:ext cx="1849120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F3327-30C2-42AD-82A1-7CC7FA83DC21}"/>
              </a:ext>
            </a:extLst>
          </p:cNvPr>
          <p:cNvSpPr txBox="1"/>
          <p:nvPr/>
        </p:nvSpPr>
        <p:spPr>
          <a:xfrm>
            <a:off x="9139139" y="5370300"/>
            <a:ext cx="2103140" cy="42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The First Project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3B6A02-A010-48EB-9296-5C2F1F49A45A}"/>
              </a:ext>
            </a:extLst>
          </p:cNvPr>
          <p:cNvSpPr txBox="1"/>
          <p:nvPr/>
        </p:nvSpPr>
        <p:spPr>
          <a:xfrm>
            <a:off x="9266136" y="5075604"/>
            <a:ext cx="1849120" cy="29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Lorem ipsum dolor </a:t>
            </a:r>
            <a:r>
              <a:rPr lang="en-US" sz="1000" spc="90" dirty="0" err="1">
                <a:solidFill>
                  <a:schemeClr val="bg1"/>
                </a:solidFill>
                <a:latin typeface="GeosansLight" panose="02000603020000020003" pitchFamily="2" charset="0"/>
              </a:rPr>
              <a:t>amet</a:t>
            </a:r>
            <a:r>
              <a:rPr lang="en-US" sz="1000" spc="90" dirty="0">
                <a:solidFill>
                  <a:schemeClr val="bg1"/>
                </a:solidFill>
                <a:latin typeface="GeosansLight" panose="02000603020000020003" pitchFamily="2" charset="0"/>
              </a:rPr>
              <a:t>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334EBC-7625-4F93-9E4E-AE454BB50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1AA6E8-BAB6-4685-B390-565AEBCE83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13BBD0-05AE-4284-BB92-2AD2A913FA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D6238-3513-47F6-A0F8-E665353CF493}"/>
              </a:ext>
            </a:extLst>
          </p:cNvPr>
          <p:cNvSpPr txBox="1"/>
          <p:nvPr/>
        </p:nvSpPr>
        <p:spPr>
          <a:xfrm>
            <a:off x="8109893" y="6379379"/>
            <a:ext cx="3451650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spc="90" dirty="0">
                <a:solidFill>
                  <a:schemeClr val="bg1"/>
                </a:solidFill>
                <a:latin typeface="GeosansLight" panose="02000603020000020003" pitchFamily="2" charset="0"/>
              </a:rPr>
              <a:t>Company Name </a:t>
            </a:r>
            <a:r>
              <a:rPr lang="en-US" sz="800" spc="90" dirty="0">
                <a:solidFill>
                  <a:schemeClr val="bg1"/>
                </a:solidFill>
                <a:latin typeface="GeosansLight" panose="02000603020000020003" pitchFamily="2" charset="0"/>
              </a:rPr>
              <a:t>- Corporate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70DDBE-26BA-46EC-BD05-6AE787CCACBF}"/>
              </a:ext>
            </a:extLst>
          </p:cNvPr>
          <p:cNvSpPr/>
          <p:nvPr/>
        </p:nvSpPr>
        <p:spPr>
          <a:xfrm flipV="1">
            <a:off x="11714161" y="6444615"/>
            <a:ext cx="161566" cy="161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BA2D60-3A57-4931-A1C9-1674D1B20B3B}"/>
              </a:ext>
            </a:extLst>
          </p:cNvPr>
          <p:cNvSpPr txBox="1"/>
          <p:nvPr/>
        </p:nvSpPr>
        <p:spPr>
          <a:xfrm>
            <a:off x="288837" y="6379379"/>
            <a:ext cx="370293" cy="25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pc="90" dirty="0">
                <a:solidFill>
                  <a:schemeClr val="bg1"/>
                </a:solidFill>
                <a:latin typeface="MADE GoodTime Grotesk" panose="02000503000000020004" pitchFamily="50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808738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2274</Words>
  <Application>Microsoft Office PowerPoint</Application>
  <PresentationFormat>Widescreen</PresentationFormat>
  <Paragraphs>246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GeosansLight</vt:lpstr>
      <vt:lpstr>MADE GoodTime Grotesk</vt:lpstr>
      <vt:lpstr>Mitr ExtraLight</vt:lpstr>
      <vt:lpstr>Mitr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Permana Maliq</dc:creator>
  <cp:lastModifiedBy>Permana Maliq</cp:lastModifiedBy>
  <cp:revision>25</cp:revision>
  <dcterms:created xsi:type="dcterms:W3CDTF">2019-07-27T03:07:59Z</dcterms:created>
  <dcterms:modified xsi:type="dcterms:W3CDTF">2019-07-27T13:23:27Z</dcterms:modified>
</cp:coreProperties>
</file>